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480175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1483" y="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42EDD8-6A45-9F00-F370-C530EB54E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5A245-71BE-1002-65D2-892C441F24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7EC7-64F8-4BB3-8363-77009AAC8233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59418-303D-E4DD-406D-7CD74EE38D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4216A-7E14-A93F-FF09-25D4E3A331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ED24-F53A-4926-B941-122AA76A4A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03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9527-44C2-4E42-81B4-016CC2CDCF08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1143000"/>
            <a:ext cx="5048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801F-97D0-4D21-878C-CA61A46C74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91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1pPr>
    <a:lvl2pPr marL="220736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2pPr>
    <a:lvl3pPr marL="441472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3pPr>
    <a:lvl4pPr marL="662208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4pPr>
    <a:lvl5pPr marL="882945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5pPr>
    <a:lvl6pPr marL="1103681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6pPr>
    <a:lvl7pPr marL="1324417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7pPr>
    <a:lvl8pPr marL="1545153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8pPr>
    <a:lvl9pPr marL="1765889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1143000"/>
            <a:ext cx="5048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BAAD-00D8-B82A-BC0B-F98160755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6F8CF63-E0DB-12AE-E794-25BE711A4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5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2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0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9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9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7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7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22" y="647957"/>
            <a:ext cx="4860131" cy="1378397"/>
          </a:xfrm>
        </p:spPr>
        <p:txBody>
          <a:bodyPr anchor="b"/>
          <a:lstStyle>
            <a:lvl1pPr algn="ctr">
              <a:defRPr sz="3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2079510"/>
            <a:ext cx="4860131" cy="955896"/>
          </a:xfrm>
        </p:spPr>
        <p:txBody>
          <a:bodyPr/>
          <a:lstStyle>
            <a:lvl1pPr marL="0" indent="0" algn="ctr">
              <a:buNone/>
              <a:defRPr sz="1276"/>
            </a:lvl1pPr>
            <a:lvl2pPr marL="243002" indent="0" algn="ctr">
              <a:buNone/>
              <a:defRPr sz="1063"/>
            </a:lvl2pPr>
            <a:lvl3pPr marL="486004" indent="0" algn="ctr">
              <a:buNone/>
              <a:defRPr sz="957"/>
            </a:lvl3pPr>
            <a:lvl4pPr marL="729005" indent="0" algn="ctr">
              <a:buNone/>
              <a:defRPr sz="850"/>
            </a:lvl4pPr>
            <a:lvl5pPr marL="972007" indent="0" algn="ctr">
              <a:buNone/>
              <a:defRPr sz="850"/>
            </a:lvl5pPr>
            <a:lvl6pPr marL="1215009" indent="0" algn="ctr">
              <a:buNone/>
              <a:defRPr sz="850"/>
            </a:lvl6pPr>
            <a:lvl7pPr marL="1458011" indent="0" algn="ctr">
              <a:buNone/>
              <a:defRPr sz="850"/>
            </a:lvl7pPr>
            <a:lvl8pPr marL="1701013" indent="0" algn="ctr">
              <a:buNone/>
              <a:defRPr sz="850"/>
            </a:lvl8pPr>
            <a:lvl9pPr marL="1944014" indent="0" algn="ctr">
              <a:buNone/>
              <a:defRPr sz="8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92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43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210792"/>
            <a:ext cx="1397288" cy="3355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210792"/>
            <a:ext cx="4110861" cy="3355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20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6E13C0-A066-BD6B-2EB7-92C01559F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338" y="2319004"/>
            <a:ext cx="1457325" cy="1174750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789BD7-F860-C88C-F603-E727999707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6763" y="2319338"/>
            <a:ext cx="1309687" cy="1071562"/>
          </a:xfrm>
        </p:spPr>
        <p:txBody>
          <a:bodyPr/>
          <a:lstStyle/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728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987058"/>
            <a:ext cx="5589151" cy="1646927"/>
          </a:xfrm>
        </p:spPr>
        <p:txBody>
          <a:bodyPr anchor="b"/>
          <a:lstStyle>
            <a:lvl1pPr>
              <a:defRPr sz="3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2649565"/>
            <a:ext cx="5589151" cy="866080"/>
          </a:xfrm>
        </p:spPr>
        <p:txBody>
          <a:bodyPr/>
          <a:lstStyle>
            <a:lvl1pPr marL="0" indent="0">
              <a:buNone/>
              <a:defRPr sz="1276">
                <a:solidFill>
                  <a:schemeClr val="tx1">
                    <a:tint val="82000"/>
                  </a:schemeClr>
                </a:solidFill>
              </a:defRPr>
            </a:lvl1pPr>
            <a:lvl2pPr marL="243002" indent="0">
              <a:buNone/>
              <a:defRPr sz="1063">
                <a:solidFill>
                  <a:schemeClr val="tx1">
                    <a:tint val="82000"/>
                  </a:schemeClr>
                </a:solidFill>
              </a:defRPr>
            </a:lvl2pPr>
            <a:lvl3pPr marL="486004" indent="0">
              <a:buNone/>
              <a:defRPr sz="957">
                <a:solidFill>
                  <a:schemeClr val="tx1">
                    <a:tint val="82000"/>
                  </a:schemeClr>
                </a:solidFill>
              </a:defRPr>
            </a:lvl3pPr>
            <a:lvl4pPr marL="729005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4pPr>
            <a:lvl5pPr marL="972007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5pPr>
            <a:lvl6pPr marL="1215009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6pPr>
            <a:lvl7pPr marL="1458011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7pPr>
            <a:lvl8pPr marL="1701013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8pPr>
            <a:lvl9pPr marL="1944014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70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1053960"/>
            <a:ext cx="2754074" cy="2512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1053960"/>
            <a:ext cx="2754074" cy="2512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29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10792"/>
            <a:ext cx="5589151" cy="765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6" y="970560"/>
            <a:ext cx="2741418" cy="475657"/>
          </a:xfrm>
        </p:spPr>
        <p:txBody>
          <a:bodyPr anchor="b"/>
          <a:lstStyle>
            <a:lvl1pPr marL="0" indent="0">
              <a:buNone/>
              <a:defRPr sz="1276" b="1"/>
            </a:lvl1pPr>
            <a:lvl2pPr marL="243002" indent="0">
              <a:buNone/>
              <a:defRPr sz="1063" b="1"/>
            </a:lvl2pPr>
            <a:lvl3pPr marL="486004" indent="0">
              <a:buNone/>
              <a:defRPr sz="957" b="1"/>
            </a:lvl3pPr>
            <a:lvl4pPr marL="729005" indent="0">
              <a:buNone/>
              <a:defRPr sz="850" b="1"/>
            </a:lvl4pPr>
            <a:lvl5pPr marL="972007" indent="0">
              <a:buNone/>
              <a:defRPr sz="850" b="1"/>
            </a:lvl5pPr>
            <a:lvl6pPr marL="1215009" indent="0">
              <a:buNone/>
              <a:defRPr sz="850" b="1"/>
            </a:lvl6pPr>
            <a:lvl7pPr marL="1458011" indent="0">
              <a:buNone/>
              <a:defRPr sz="850" b="1"/>
            </a:lvl7pPr>
            <a:lvl8pPr marL="1701013" indent="0">
              <a:buNone/>
              <a:defRPr sz="850" b="1"/>
            </a:lvl8pPr>
            <a:lvl9pPr marL="1944014" indent="0">
              <a:buNone/>
              <a:defRPr sz="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6" y="1446217"/>
            <a:ext cx="2741418" cy="212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970560"/>
            <a:ext cx="2754918" cy="475657"/>
          </a:xfrm>
        </p:spPr>
        <p:txBody>
          <a:bodyPr anchor="b"/>
          <a:lstStyle>
            <a:lvl1pPr marL="0" indent="0">
              <a:buNone/>
              <a:defRPr sz="1276" b="1"/>
            </a:lvl1pPr>
            <a:lvl2pPr marL="243002" indent="0">
              <a:buNone/>
              <a:defRPr sz="1063" b="1"/>
            </a:lvl2pPr>
            <a:lvl3pPr marL="486004" indent="0">
              <a:buNone/>
              <a:defRPr sz="957" b="1"/>
            </a:lvl3pPr>
            <a:lvl4pPr marL="729005" indent="0">
              <a:buNone/>
              <a:defRPr sz="850" b="1"/>
            </a:lvl4pPr>
            <a:lvl5pPr marL="972007" indent="0">
              <a:buNone/>
              <a:defRPr sz="850" b="1"/>
            </a:lvl5pPr>
            <a:lvl6pPr marL="1215009" indent="0">
              <a:buNone/>
              <a:defRPr sz="850" b="1"/>
            </a:lvl6pPr>
            <a:lvl7pPr marL="1458011" indent="0">
              <a:buNone/>
              <a:defRPr sz="850" b="1"/>
            </a:lvl7pPr>
            <a:lvl8pPr marL="1701013" indent="0">
              <a:buNone/>
              <a:defRPr sz="850" b="1"/>
            </a:lvl8pPr>
            <a:lvl9pPr marL="1944014" indent="0">
              <a:buNone/>
              <a:defRPr sz="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1446217"/>
            <a:ext cx="2754918" cy="212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36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71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39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63948"/>
            <a:ext cx="2090025" cy="923819"/>
          </a:xfrm>
        </p:spPr>
        <p:txBody>
          <a:bodyPr anchor="b"/>
          <a:lstStyle>
            <a:lvl1pPr>
              <a:defRPr sz="17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570055"/>
            <a:ext cx="3280589" cy="2813616"/>
          </a:xfrm>
        </p:spPr>
        <p:txBody>
          <a:bodyPr/>
          <a:lstStyle>
            <a:lvl1pPr>
              <a:defRPr sz="1701"/>
            </a:lvl1pPr>
            <a:lvl2pPr>
              <a:defRPr sz="1488"/>
            </a:lvl2pPr>
            <a:lvl3pPr>
              <a:defRPr sz="1276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187768"/>
            <a:ext cx="2090025" cy="2200486"/>
          </a:xfrm>
        </p:spPr>
        <p:txBody>
          <a:bodyPr/>
          <a:lstStyle>
            <a:lvl1pPr marL="0" indent="0">
              <a:buNone/>
              <a:defRPr sz="850"/>
            </a:lvl1pPr>
            <a:lvl2pPr marL="243002" indent="0">
              <a:buNone/>
              <a:defRPr sz="744"/>
            </a:lvl2pPr>
            <a:lvl3pPr marL="486004" indent="0">
              <a:buNone/>
              <a:defRPr sz="638"/>
            </a:lvl3pPr>
            <a:lvl4pPr marL="729005" indent="0">
              <a:buNone/>
              <a:defRPr sz="532"/>
            </a:lvl4pPr>
            <a:lvl5pPr marL="972007" indent="0">
              <a:buNone/>
              <a:defRPr sz="532"/>
            </a:lvl5pPr>
            <a:lvl6pPr marL="1215009" indent="0">
              <a:buNone/>
              <a:defRPr sz="532"/>
            </a:lvl6pPr>
            <a:lvl7pPr marL="1458011" indent="0">
              <a:buNone/>
              <a:defRPr sz="532"/>
            </a:lvl7pPr>
            <a:lvl8pPr marL="1701013" indent="0">
              <a:buNone/>
              <a:defRPr sz="532"/>
            </a:lvl8pPr>
            <a:lvl9pPr marL="1944014" indent="0">
              <a:buNone/>
              <a:defRPr sz="5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35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63948"/>
            <a:ext cx="2090025" cy="923819"/>
          </a:xfrm>
        </p:spPr>
        <p:txBody>
          <a:bodyPr anchor="b"/>
          <a:lstStyle>
            <a:lvl1pPr>
              <a:defRPr sz="17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570055"/>
            <a:ext cx="3280589" cy="2813616"/>
          </a:xfrm>
        </p:spPr>
        <p:txBody>
          <a:bodyPr anchor="t"/>
          <a:lstStyle>
            <a:lvl1pPr marL="0" indent="0">
              <a:buNone/>
              <a:defRPr sz="1701"/>
            </a:lvl1pPr>
            <a:lvl2pPr marL="243002" indent="0">
              <a:buNone/>
              <a:defRPr sz="1488"/>
            </a:lvl2pPr>
            <a:lvl3pPr marL="486004" indent="0">
              <a:buNone/>
              <a:defRPr sz="1276"/>
            </a:lvl3pPr>
            <a:lvl4pPr marL="729005" indent="0">
              <a:buNone/>
              <a:defRPr sz="1063"/>
            </a:lvl4pPr>
            <a:lvl5pPr marL="972007" indent="0">
              <a:buNone/>
              <a:defRPr sz="1063"/>
            </a:lvl5pPr>
            <a:lvl6pPr marL="1215009" indent="0">
              <a:buNone/>
              <a:defRPr sz="1063"/>
            </a:lvl6pPr>
            <a:lvl7pPr marL="1458011" indent="0">
              <a:buNone/>
              <a:defRPr sz="1063"/>
            </a:lvl7pPr>
            <a:lvl8pPr marL="1701013" indent="0">
              <a:buNone/>
              <a:defRPr sz="1063"/>
            </a:lvl8pPr>
            <a:lvl9pPr marL="1944014" indent="0">
              <a:buNone/>
              <a:defRPr sz="10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187768"/>
            <a:ext cx="2090025" cy="2200486"/>
          </a:xfrm>
        </p:spPr>
        <p:txBody>
          <a:bodyPr/>
          <a:lstStyle>
            <a:lvl1pPr marL="0" indent="0">
              <a:buNone/>
              <a:defRPr sz="850"/>
            </a:lvl1pPr>
            <a:lvl2pPr marL="243002" indent="0">
              <a:buNone/>
              <a:defRPr sz="744"/>
            </a:lvl2pPr>
            <a:lvl3pPr marL="486004" indent="0">
              <a:buNone/>
              <a:defRPr sz="638"/>
            </a:lvl3pPr>
            <a:lvl4pPr marL="729005" indent="0">
              <a:buNone/>
              <a:defRPr sz="532"/>
            </a:lvl4pPr>
            <a:lvl5pPr marL="972007" indent="0">
              <a:buNone/>
              <a:defRPr sz="532"/>
            </a:lvl5pPr>
            <a:lvl6pPr marL="1215009" indent="0">
              <a:buNone/>
              <a:defRPr sz="532"/>
            </a:lvl6pPr>
            <a:lvl7pPr marL="1458011" indent="0">
              <a:buNone/>
              <a:defRPr sz="532"/>
            </a:lvl7pPr>
            <a:lvl8pPr marL="1701013" indent="0">
              <a:buNone/>
              <a:defRPr sz="532"/>
            </a:lvl8pPr>
            <a:lvl9pPr marL="1944014" indent="0">
              <a:buNone/>
              <a:defRPr sz="5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63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210792"/>
            <a:ext cx="5589151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1053960"/>
            <a:ext cx="5589151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3669615"/>
            <a:ext cx="145803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75AACF-3656-4613-83C7-C8F31A82C27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3669615"/>
            <a:ext cx="218705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3669615"/>
            <a:ext cx="145803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51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86004" rtl="0" eaLnBrk="1" latinLnBrk="0" hangingPunct="1">
        <a:lnSpc>
          <a:spcPct val="90000"/>
        </a:lnSpc>
        <a:spcBef>
          <a:spcPct val="0"/>
        </a:spcBef>
        <a:buNone/>
        <a:defRPr sz="23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1" indent="-121501" algn="l" defTabSz="486004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503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0750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506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508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510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512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514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51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3002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9005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2007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5009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8011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1013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401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BF8C379-9735-1099-8F7F-861B065E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00050"/>
            <a:ext cx="5505450" cy="314325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AU" b="1" dirty="0"/>
              <a:t>Instructions: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include your logo: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On your desired slide click on the image icon in the placeholder box.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your image and select </a:t>
            </a:r>
            <a:r>
              <a:rPr lang="en-AU" i="1" dirty="0"/>
              <a:t>open.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the </a:t>
            </a:r>
            <a:r>
              <a:rPr lang="en-AU" i="1" dirty="0"/>
              <a:t>Crop </a:t>
            </a:r>
            <a:r>
              <a:rPr lang="en-AU" dirty="0"/>
              <a:t>dropdown at the top right of the navigation bar under </a:t>
            </a:r>
            <a:r>
              <a:rPr lang="en-AU" i="1" dirty="0"/>
              <a:t>Picture Format.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Fit </a:t>
            </a:r>
            <a:r>
              <a:rPr lang="en-AU" dirty="0"/>
              <a:t>from the dropdown options.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Scale and position your logo as required.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delete slides: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When your design is complete, select this slide and every other slide you don’t want to keep and click </a:t>
            </a:r>
            <a:r>
              <a:rPr lang="en-AU" i="1" dirty="0"/>
              <a:t>Delete </a:t>
            </a:r>
            <a:r>
              <a:rPr lang="en-AU" dirty="0"/>
              <a:t>on your keyboard.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save and export your document as an image: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Save</a:t>
            </a:r>
            <a:r>
              <a:rPr lang="en-AU" dirty="0"/>
              <a:t>. Save your file to where you would like it located.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Again, 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Export from the options that appear.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Change File Type</a:t>
            </a:r>
            <a:r>
              <a:rPr lang="en-AU" dirty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PNG </a:t>
            </a:r>
            <a:r>
              <a:rPr lang="en-AU" dirty="0"/>
              <a:t>or </a:t>
            </a:r>
            <a:r>
              <a:rPr lang="en-AU" i="1" dirty="0"/>
              <a:t>JPEG </a:t>
            </a:r>
            <a:r>
              <a:rPr lang="en-AU" dirty="0"/>
              <a:t>from the options that appear. Then select </a:t>
            </a:r>
            <a:r>
              <a:rPr lang="en-AU" i="1" dirty="0"/>
              <a:t>Save 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Navigate to where you want your logo saved and select the file and select </a:t>
            </a:r>
            <a:r>
              <a:rPr lang="en-AU" i="1" dirty="0"/>
              <a:t>save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AU" dirty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791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.">
            <a:extLst>
              <a:ext uri="{FF2B5EF4-FFF2-40B4-BE49-F238E27FC236}">
                <a16:creationId xmlns:a16="http://schemas.microsoft.com/office/drawing/2014/main" id="{50D6B249-F70E-58D6-F620-1C47A8BDAF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" y="1455"/>
            <a:ext cx="6482448" cy="3957769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3604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he International Day of People with Disability logo.">
            <a:extLst>
              <a:ext uri="{FF2B5EF4-FFF2-40B4-BE49-F238E27FC236}">
                <a16:creationId xmlns:a16="http://schemas.microsoft.com/office/drawing/2014/main" id="{F2DA80A8-8368-48D0-F2A8-44D5AB6901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" y="0"/>
            <a:ext cx="6484834" cy="3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background.">
            <a:extLst>
              <a:ext uri="{FF2B5EF4-FFF2-40B4-BE49-F238E27FC236}">
                <a16:creationId xmlns:a16="http://schemas.microsoft.com/office/drawing/2014/main" id="{1730653D-5406-01F7-B6F6-CE89CE7797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"/>
            <a:ext cx="6480176" cy="3956380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41183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orange background with the International Day of People with Disability logo.">
            <a:extLst>
              <a:ext uri="{FF2B5EF4-FFF2-40B4-BE49-F238E27FC236}">
                <a16:creationId xmlns:a16="http://schemas.microsoft.com/office/drawing/2014/main" id="{80AB2C52-03D4-27FE-B617-B3B734E33F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" y="-1"/>
            <a:ext cx="6484832" cy="39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background.">
            <a:extLst>
              <a:ext uri="{FF2B5EF4-FFF2-40B4-BE49-F238E27FC236}">
                <a16:creationId xmlns:a16="http://schemas.microsoft.com/office/drawing/2014/main" id="{E51AA89A-7875-1643-9198-B7124ADDE2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" y="-1"/>
            <a:ext cx="6484832" cy="3959226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406991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the International Day of People with Disability logo.">
            <a:extLst>
              <a:ext uri="{FF2B5EF4-FFF2-40B4-BE49-F238E27FC236}">
                <a16:creationId xmlns:a16="http://schemas.microsoft.com/office/drawing/2014/main" id="{092FABBD-383D-3E4E-ABC7-D437917793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" y="-1"/>
            <a:ext cx="6484832" cy="39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01636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the International Day of People with Disability logo.">
            <a:extLst>
              <a:ext uri="{FF2B5EF4-FFF2-40B4-BE49-F238E27FC236}">
                <a16:creationId xmlns:a16="http://schemas.microsoft.com/office/drawing/2014/main" id="{F7E1D354-B906-161B-22A9-46D92AE7E5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" y="0"/>
            <a:ext cx="6484834" cy="3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201</Words>
  <Application>Microsoft Office PowerPoint</Application>
  <PresentationFormat>Custom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WALPOLE, Sam</dc:creator>
  <cp:keywords>[SEC=OFFICIAL]</cp:keywords>
  <cp:lastModifiedBy>WALPOLE, Sam</cp:lastModifiedBy>
  <cp:revision>1</cp:revision>
  <dcterms:created xsi:type="dcterms:W3CDTF">2024-08-28T01:40:29Z</dcterms:created>
  <dcterms:modified xsi:type="dcterms:W3CDTF">2024-08-28T02:01:59Z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2024-08-28T01:54:02Z</vt:lpwstr>
  </property>
  <property fmtid="{D5CDD505-2E9C-101B-9397-08002B2CF9AE}" pid="4" name="PM_Originating_FileId">
    <vt:lpwstr>8A0FFA9A9B9D43849A028D6D829583D3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v=2022.1;a=SHA256;h=18BC782CF45D831414F014CEFCFBB1A062698B01D2DA5BB33585D762CEF07A81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2024-08-28T01:54:02Z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f5106da22d5d43408077140b8fcf287e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C361BD55D35E1AEE3E4C6649B42EB6317FFF2BF9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DBC14F7AF0FF85AE484EA8432F7F7F586B2776A49C3E9E4928A817C3B428E034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668618039017053FA5D1106E1DCF9C81</vt:lpwstr>
  </property>
  <property fmtid="{D5CDD505-2E9C-101B-9397-08002B2CF9AE}" pid="32" name="PM_Hash_Salt">
    <vt:lpwstr>F0945892692762B7CC4D7821502F6984</vt:lpwstr>
  </property>
  <property fmtid="{D5CDD505-2E9C-101B-9397-08002B2CF9AE}" pid="33" name="PM_Hash_SHA1">
    <vt:lpwstr>2FC31194AE11F009F9412F03210FD492E430EC0F</vt:lpwstr>
  </property>
  <property fmtid="{D5CDD505-2E9C-101B-9397-08002B2CF9AE}" pid="34" name="PM_PrintOutPlacement_PPT">
    <vt:lpwstr/>
  </property>
</Properties>
</file>