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65" r:id="rId2"/>
    <p:sldId id="266" r:id="rId3"/>
    <p:sldId id="267" r:id="rId4"/>
    <p:sldId id="256" r:id="rId5"/>
    <p:sldId id="262" r:id="rId6"/>
    <p:sldId id="263" r:id="rId7"/>
    <p:sldId id="264" r:id="rId8"/>
  </p:sldIdLst>
  <p:sldSz cx="14287500" cy="4762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C06198-3FCE-4CE5-9BD9-FDBF5CBB9C3B}" v="9" dt="2024-08-26T04:29:34.9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6" autoAdjust="0"/>
    <p:restoredTop sz="94660"/>
  </p:normalViewPr>
  <p:slideViewPr>
    <p:cSldViewPr snapToGrid="0">
      <p:cViewPr varScale="1">
        <p:scale>
          <a:sx n="90" d="100"/>
          <a:sy n="90" d="100"/>
        </p:scale>
        <p:origin x="84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POLE, Sam" userId="d0ccf4f3-36a9-4d07-9427-42001ac7439c" providerId="ADAL" clId="{0EC06198-3FCE-4CE5-9BD9-FDBF5CBB9C3B}"/>
    <pc:docChg chg="custSel addSld delSld modSld sldOrd modMainMaster">
      <pc:chgData name="WALPOLE, Sam" userId="d0ccf4f3-36a9-4d07-9427-42001ac7439c" providerId="ADAL" clId="{0EC06198-3FCE-4CE5-9BD9-FDBF5CBB9C3B}" dt="2024-08-26T04:29:50.724" v="405" actId="962"/>
      <pc:docMkLst>
        <pc:docMk/>
      </pc:docMkLst>
      <pc:sldChg chg="addSp delSp modSp mod ord modNotes">
        <pc:chgData name="WALPOLE, Sam" userId="d0ccf4f3-36a9-4d07-9427-42001ac7439c" providerId="ADAL" clId="{0EC06198-3FCE-4CE5-9BD9-FDBF5CBB9C3B}" dt="2024-08-26T04:29:50.724" v="405" actId="962"/>
        <pc:sldMkLst>
          <pc:docMk/>
          <pc:sldMk cId="4212745853" sldId="256"/>
        </pc:sldMkLst>
        <pc:spChg chg="add del mod">
          <ac:chgData name="WALPOLE, Sam" userId="d0ccf4f3-36a9-4d07-9427-42001ac7439c" providerId="ADAL" clId="{0EC06198-3FCE-4CE5-9BD9-FDBF5CBB9C3B}" dt="2024-08-13T05:05:32.245" v="345" actId="21"/>
          <ac:spMkLst>
            <pc:docMk/>
            <pc:sldMk cId="4212745853" sldId="256"/>
            <ac:spMk id="2" creationId="{137AB019-258D-717D-7BE0-255711967A65}"/>
          </ac:spMkLst>
        </pc:spChg>
        <pc:spChg chg="add mod">
          <ac:chgData name="WALPOLE, Sam" userId="d0ccf4f3-36a9-4d07-9427-42001ac7439c" providerId="ADAL" clId="{0EC06198-3FCE-4CE5-9BD9-FDBF5CBB9C3B}" dt="2024-08-13T05:05:52.389" v="383" actId="20577"/>
          <ac:spMkLst>
            <pc:docMk/>
            <pc:sldMk cId="4212745853" sldId="256"/>
            <ac:spMk id="3" creationId="{137AB019-258D-717D-7BE0-255711967A65}"/>
          </ac:spMkLst>
        </pc:spChg>
        <pc:spChg chg="del">
          <ac:chgData name="WALPOLE, Sam" userId="d0ccf4f3-36a9-4d07-9427-42001ac7439c" providerId="ADAL" clId="{0EC06198-3FCE-4CE5-9BD9-FDBF5CBB9C3B}" dt="2024-08-13T05:05:33.602" v="346" actId="478"/>
          <ac:spMkLst>
            <pc:docMk/>
            <pc:sldMk cId="4212745853" sldId="256"/>
            <ac:spMk id="6" creationId="{AE3149B6-F780-F37E-44B1-C955EE6B05D9}"/>
          </ac:spMkLst>
        </pc:spChg>
        <pc:picChg chg="add mod ord">
          <ac:chgData name="WALPOLE, Sam" userId="d0ccf4f3-36a9-4d07-9427-42001ac7439c" providerId="ADAL" clId="{0EC06198-3FCE-4CE5-9BD9-FDBF5CBB9C3B}" dt="2024-08-26T04:29:50.724" v="405" actId="962"/>
          <ac:picMkLst>
            <pc:docMk/>
            <pc:sldMk cId="4212745853" sldId="256"/>
            <ac:picMk id="2" creationId="{DD2D87A8-F7A6-F845-0532-5BC83C70BB8F}"/>
          </ac:picMkLst>
        </pc:picChg>
        <pc:picChg chg="del">
          <ac:chgData name="WALPOLE, Sam" userId="d0ccf4f3-36a9-4d07-9427-42001ac7439c" providerId="ADAL" clId="{0EC06198-3FCE-4CE5-9BD9-FDBF5CBB9C3B}" dt="2024-08-26T04:29:16.604" v="390" actId="478"/>
          <ac:picMkLst>
            <pc:docMk/>
            <pc:sldMk cId="4212745853" sldId="256"/>
            <ac:picMk id="8" creationId="{3D5A5008-024C-A69E-453D-3EF8C20A440D}"/>
          </ac:picMkLst>
        </pc:picChg>
      </pc:sldChg>
      <pc:sldChg chg="del">
        <pc:chgData name="WALPOLE, Sam" userId="d0ccf4f3-36a9-4d07-9427-42001ac7439c" providerId="ADAL" clId="{0EC06198-3FCE-4CE5-9BD9-FDBF5CBB9C3B}" dt="2024-08-13T05:04:21.713" v="1" actId="47"/>
        <pc:sldMkLst>
          <pc:docMk/>
          <pc:sldMk cId="2625922910" sldId="260"/>
        </pc:sldMkLst>
      </pc:sldChg>
      <pc:sldChg chg="del">
        <pc:chgData name="WALPOLE, Sam" userId="d0ccf4f3-36a9-4d07-9427-42001ac7439c" providerId="ADAL" clId="{0EC06198-3FCE-4CE5-9BD9-FDBF5CBB9C3B}" dt="2024-08-13T05:04:20.146" v="0" actId="47"/>
        <pc:sldMkLst>
          <pc:docMk/>
          <pc:sldMk cId="1598426833" sldId="261"/>
        </pc:sldMkLst>
      </pc:sldChg>
      <pc:sldChg chg="addSp delSp modSp mod modNotes">
        <pc:chgData name="WALPOLE, Sam" userId="d0ccf4f3-36a9-4d07-9427-42001ac7439c" providerId="ADAL" clId="{0EC06198-3FCE-4CE5-9BD9-FDBF5CBB9C3B}" dt="2024-08-13T05:06:01.005" v="385"/>
        <pc:sldMkLst>
          <pc:docMk/>
          <pc:sldMk cId="109644981" sldId="262"/>
        </pc:sldMkLst>
        <pc:spChg chg="add mod">
          <ac:chgData name="WALPOLE, Sam" userId="d0ccf4f3-36a9-4d07-9427-42001ac7439c" providerId="ADAL" clId="{0EC06198-3FCE-4CE5-9BD9-FDBF5CBB9C3B}" dt="2024-08-13T05:06:01.005" v="385"/>
          <ac:spMkLst>
            <pc:docMk/>
            <pc:sldMk cId="109644981" sldId="262"/>
            <ac:spMk id="2" creationId="{C40E85D8-02A2-FCF5-B168-C768EE982D20}"/>
          </ac:spMkLst>
        </pc:spChg>
        <pc:spChg chg="del">
          <ac:chgData name="WALPOLE, Sam" userId="d0ccf4f3-36a9-4d07-9427-42001ac7439c" providerId="ADAL" clId="{0EC06198-3FCE-4CE5-9BD9-FDBF5CBB9C3B}" dt="2024-08-13T05:06:00.096" v="384" actId="478"/>
          <ac:spMkLst>
            <pc:docMk/>
            <pc:sldMk cId="109644981" sldId="262"/>
            <ac:spMk id="6" creationId="{AE3149B6-F780-F37E-44B1-C955EE6B05D9}"/>
          </ac:spMkLst>
        </pc:spChg>
      </pc:sldChg>
      <pc:sldChg chg="addSp delSp modSp mod modNotes">
        <pc:chgData name="WALPOLE, Sam" userId="d0ccf4f3-36a9-4d07-9427-42001ac7439c" providerId="ADAL" clId="{0EC06198-3FCE-4CE5-9BD9-FDBF5CBB9C3B}" dt="2024-08-13T05:06:04.781" v="387"/>
        <pc:sldMkLst>
          <pc:docMk/>
          <pc:sldMk cId="998545833" sldId="263"/>
        </pc:sldMkLst>
        <pc:spChg chg="add mod">
          <ac:chgData name="WALPOLE, Sam" userId="d0ccf4f3-36a9-4d07-9427-42001ac7439c" providerId="ADAL" clId="{0EC06198-3FCE-4CE5-9BD9-FDBF5CBB9C3B}" dt="2024-08-13T05:06:04.781" v="387"/>
          <ac:spMkLst>
            <pc:docMk/>
            <pc:sldMk cId="998545833" sldId="263"/>
            <ac:spMk id="2" creationId="{430C1EE5-358E-1BE7-1B74-2391740A39C0}"/>
          </ac:spMkLst>
        </pc:spChg>
        <pc:spChg chg="del">
          <ac:chgData name="WALPOLE, Sam" userId="d0ccf4f3-36a9-4d07-9427-42001ac7439c" providerId="ADAL" clId="{0EC06198-3FCE-4CE5-9BD9-FDBF5CBB9C3B}" dt="2024-08-13T05:06:04.050" v="386" actId="478"/>
          <ac:spMkLst>
            <pc:docMk/>
            <pc:sldMk cId="998545833" sldId="263"/>
            <ac:spMk id="6" creationId="{AE3149B6-F780-F37E-44B1-C955EE6B05D9}"/>
          </ac:spMkLst>
        </pc:spChg>
      </pc:sldChg>
      <pc:sldChg chg="addSp delSp modSp mod modNotes">
        <pc:chgData name="WALPOLE, Sam" userId="d0ccf4f3-36a9-4d07-9427-42001ac7439c" providerId="ADAL" clId="{0EC06198-3FCE-4CE5-9BD9-FDBF5CBB9C3B}" dt="2024-08-13T05:06:08.507" v="389"/>
        <pc:sldMkLst>
          <pc:docMk/>
          <pc:sldMk cId="3355177565" sldId="264"/>
        </pc:sldMkLst>
        <pc:spChg chg="add mod">
          <ac:chgData name="WALPOLE, Sam" userId="d0ccf4f3-36a9-4d07-9427-42001ac7439c" providerId="ADAL" clId="{0EC06198-3FCE-4CE5-9BD9-FDBF5CBB9C3B}" dt="2024-08-13T05:06:08.507" v="389"/>
          <ac:spMkLst>
            <pc:docMk/>
            <pc:sldMk cId="3355177565" sldId="264"/>
            <ac:spMk id="2" creationId="{C8D3EF16-2A3E-4FCC-5D79-59C796B61DC0}"/>
          </ac:spMkLst>
        </pc:spChg>
        <pc:spChg chg="del">
          <ac:chgData name="WALPOLE, Sam" userId="d0ccf4f3-36a9-4d07-9427-42001ac7439c" providerId="ADAL" clId="{0EC06198-3FCE-4CE5-9BD9-FDBF5CBB9C3B}" dt="2024-08-13T05:06:07.711" v="388" actId="478"/>
          <ac:spMkLst>
            <pc:docMk/>
            <pc:sldMk cId="3355177565" sldId="264"/>
            <ac:spMk id="6" creationId="{AE3149B6-F780-F37E-44B1-C955EE6B05D9}"/>
          </ac:spMkLst>
        </pc:spChg>
      </pc:sldChg>
      <pc:sldChg chg="add modNotes">
        <pc:chgData name="WALPOLE, Sam" userId="d0ccf4f3-36a9-4d07-9427-42001ac7439c" providerId="ADAL" clId="{0EC06198-3FCE-4CE5-9BD9-FDBF5CBB9C3B}" dt="2024-08-13T05:04:39.871" v="258" actId="948"/>
        <pc:sldMkLst>
          <pc:docMk/>
          <pc:sldMk cId="2625922910" sldId="265"/>
        </pc:sldMkLst>
      </pc:sldChg>
      <pc:sldChg chg="add modNotes">
        <pc:chgData name="WALPOLE, Sam" userId="d0ccf4f3-36a9-4d07-9427-42001ac7439c" providerId="ADAL" clId="{0EC06198-3FCE-4CE5-9BD9-FDBF5CBB9C3B}" dt="2024-08-13T05:04:39.882" v="274" actId="948"/>
        <pc:sldMkLst>
          <pc:docMk/>
          <pc:sldMk cId="1407859579" sldId="266"/>
        </pc:sldMkLst>
      </pc:sldChg>
      <pc:sldChg chg="addSp delSp modSp add mod modNotes">
        <pc:chgData name="WALPOLE, Sam" userId="d0ccf4f3-36a9-4d07-9427-42001ac7439c" providerId="ADAL" clId="{0EC06198-3FCE-4CE5-9BD9-FDBF5CBB9C3B}" dt="2024-08-26T04:29:30.944" v="392" actId="21"/>
        <pc:sldMkLst>
          <pc:docMk/>
          <pc:sldMk cId="1136149569" sldId="267"/>
        </pc:sldMkLst>
        <pc:picChg chg="add del mod">
          <ac:chgData name="WALPOLE, Sam" userId="d0ccf4f3-36a9-4d07-9427-42001ac7439c" providerId="ADAL" clId="{0EC06198-3FCE-4CE5-9BD9-FDBF5CBB9C3B}" dt="2024-08-26T04:29:30.944" v="392" actId="21"/>
          <ac:picMkLst>
            <pc:docMk/>
            <pc:sldMk cId="1136149569" sldId="267"/>
            <ac:picMk id="3" creationId="{DD2D87A8-F7A6-F845-0532-5BC83C70BB8F}"/>
          </ac:picMkLst>
        </pc:picChg>
      </pc:sldChg>
      <pc:sldMasterChg chg="modSldLayout">
        <pc:chgData name="WALPOLE, Sam" userId="d0ccf4f3-36a9-4d07-9427-42001ac7439c" providerId="ADAL" clId="{0EC06198-3FCE-4CE5-9BD9-FDBF5CBB9C3B}" dt="2024-08-13T05:05:06.221" v="341" actId="11529"/>
        <pc:sldMasterMkLst>
          <pc:docMk/>
          <pc:sldMasterMk cId="4156287861" sldId="2147483660"/>
        </pc:sldMasterMkLst>
        <pc:sldLayoutChg chg="addSp delSp modSp">
          <pc:chgData name="WALPOLE, Sam" userId="d0ccf4f3-36a9-4d07-9427-42001ac7439c" providerId="ADAL" clId="{0EC06198-3FCE-4CE5-9BD9-FDBF5CBB9C3B}" dt="2024-08-13T05:05:06.221" v="341" actId="11529"/>
          <pc:sldLayoutMkLst>
            <pc:docMk/>
            <pc:sldMasterMk cId="4156287861" sldId="2147483660"/>
            <pc:sldLayoutMk cId="3107858593" sldId="2147483661"/>
          </pc:sldLayoutMkLst>
          <pc:spChg chg="add del">
            <ac:chgData name="WALPOLE, Sam" userId="d0ccf4f3-36a9-4d07-9427-42001ac7439c" providerId="ADAL" clId="{0EC06198-3FCE-4CE5-9BD9-FDBF5CBB9C3B}" dt="2024-08-13T05:05:06.221" v="341" actId="11529"/>
            <ac:spMkLst>
              <pc:docMk/>
              <pc:sldMasterMk cId="4156287861" sldId="2147483660"/>
              <pc:sldLayoutMk cId="3107858593" sldId="2147483661"/>
              <ac:spMk id="7" creationId="{5BEF959F-88DE-77B1-BB8B-8DB37496AB7C}"/>
            </ac:spMkLst>
          </pc:spChg>
          <pc:spChg chg="add mod">
            <ac:chgData name="WALPOLE, Sam" userId="d0ccf4f3-36a9-4d07-9427-42001ac7439c" providerId="ADAL" clId="{0EC06198-3FCE-4CE5-9BD9-FDBF5CBB9C3B}" dt="2024-08-13T05:05:06.221" v="341" actId="11529"/>
            <ac:spMkLst>
              <pc:docMk/>
              <pc:sldMasterMk cId="4156287861" sldId="2147483660"/>
              <pc:sldLayoutMk cId="3107858593" sldId="2147483661"/>
              <ac:spMk id="8" creationId="{936D7404-170A-2BD7-ACD4-24817F2C5E81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48756A-B8DE-7B4C-972F-122EBB71FF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ADF48-0D4C-AAB5-0275-9CC8DD49D91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560A2-924F-46F9-B634-B99B48943110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D9BFF4D-F05B-86A8-C3D3-5F0E368CDB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3D3FA-FD8C-D5A8-4DA2-2ADF0200CB5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DD936-647D-4356-93DD-F9666A0E757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4709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2EC19-9487-475B-BE60-E693660ACC56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1200150" y="1143000"/>
            <a:ext cx="9258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A0BAA4-5CC5-4B56-B3D4-2E0C8F0D41B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1348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233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92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C63FFC-AB58-ABA3-784D-4E3028DF4C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C61C3BCD-5DD4-70A8-6897-95ED6BA6EF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735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4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58EFF-4BA5-764F-FECA-ED8F7AEDB3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C22DC01-224A-1B78-EC48-68C3E71507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130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58EFF-4BA5-764F-FECA-ED8F7AEDB3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C22DC01-224A-1B78-EC48-68C3E71507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5857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6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58EFF-4BA5-764F-FECA-ED8F7AEDB3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C22DC01-224A-1B78-EC48-68C3E71507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17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-1200150" y="1143000"/>
            <a:ext cx="92583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A0BAA4-5CC5-4B56-B3D4-2E0C8F0D41BA}" type="slidenum">
              <a:rPr lang="en-AU" smtClean="0"/>
              <a:t>7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C58EFF-4BA5-764F-FECA-ED8F7AEDB3D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Header Placeholder 5">
            <a:extLst>
              <a:ext uri="{FF2B5EF4-FFF2-40B4-BE49-F238E27FC236}">
                <a16:creationId xmlns:a16="http://schemas.microsoft.com/office/drawing/2014/main" id="{BC22DC01-224A-1B78-EC48-68C3E715077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</p:spPr>
        <p:txBody>
          <a:bodyPr/>
          <a:lstStyle/>
          <a:p>
            <a:pPr algn="ctr"/>
            <a:endParaRPr lang="en-AU">
              <a:solidFill>
                <a:srgbClr val="FF7E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1311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85938" y="779419"/>
            <a:ext cx="10715625" cy="1658056"/>
          </a:xfrm>
        </p:spPr>
        <p:txBody>
          <a:bodyPr anchor="b"/>
          <a:lstStyle>
            <a:lvl1pPr algn="ctr">
              <a:defRPr sz="41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5938" y="2501415"/>
            <a:ext cx="10715625" cy="1149835"/>
          </a:xfrm>
        </p:spPr>
        <p:txBody>
          <a:bodyPr/>
          <a:lstStyle>
            <a:lvl1pPr marL="0" indent="0" algn="ctr">
              <a:buNone/>
              <a:defRPr sz="1667"/>
            </a:lvl1pPr>
            <a:lvl2pPr marL="317480" indent="0" algn="ctr">
              <a:buNone/>
              <a:defRPr sz="1389"/>
            </a:lvl2pPr>
            <a:lvl3pPr marL="634959" indent="0" algn="ctr">
              <a:buNone/>
              <a:defRPr sz="1250"/>
            </a:lvl3pPr>
            <a:lvl4pPr marL="952439" indent="0" algn="ctr">
              <a:buNone/>
              <a:defRPr sz="1111"/>
            </a:lvl4pPr>
            <a:lvl5pPr marL="1269919" indent="0" algn="ctr">
              <a:buNone/>
              <a:defRPr sz="1111"/>
            </a:lvl5pPr>
            <a:lvl6pPr marL="1587398" indent="0" algn="ctr">
              <a:buNone/>
              <a:defRPr sz="1111"/>
            </a:lvl6pPr>
            <a:lvl7pPr marL="1904878" indent="0" algn="ctr">
              <a:buNone/>
              <a:defRPr sz="1111"/>
            </a:lvl7pPr>
            <a:lvl8pPr marL="2222358" indent="0" algn="ctr">
              <a:buNone/>
              <a:defRPr sz="1111"/>
            </a:lvl8pPr>
            <a:lvl9pPr marL="2539837" indent="0" algn="ctr">
              <a:buNone/>
              <a:defRPr sz="11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936D7404-170A-2BD7-ACD4-24817F2C5E8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948295" y="924213"/>
            <a:ext cx="1875560" cy="1310987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7858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76616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24492" y="253559"/>
            <a:ext cx="3080742" cy="403599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82266" y="253559"/>
            <a:ext cx="9063633" cy="4035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09158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B995CF-48E2-4CE9-B0F3-0454F82AAC3F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18167-B017-4B9E-B1AC-2AD06A7A76BA}" type="slidenum">
              <a:rPr lang="en-AU" smtClean="0"/>
              <a:t>‹#›</a:t>
            </a:fld>
            <a:endParaRPr lang="en-AU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A6A318C7-5006-9E26-1A5A-CD8A904B672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123157" y="2932908"/>
            <a:ext cx="2170905" cy="1230313"/>
          </a:xfrm>
        </p:spPr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724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6612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824" y="1187319"/>
            <a:ext cx="12322969" cy="1981067"/>
          </a:xfrm>
        </p:spPr>
        <p:txBody>
          <a:bodyPr anchor="b"/>
          <a:lstStyle>
            <a:lvl1pPr>
              <a:defRPr sz="41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824" y="3187127"/>
            <a:ext cx="12322969" cy="1041797"/>
          </a:xfrm>
        </p:spPr>
        <p:txBody>
          <a:bodyPr/>
          <a:lstStyle>
            <a:lvl1pPr marL="0" indent="0">
              <a:buNone/>
              <a:defRPr sz="1667">
                <a:solidFill>
                  <a:schemeClr val="tx1">
                    <a:tint val="82000"/>
                  </a:schemeClr>
                </a:solidFill>
              </a:defRPr>
            </a:lvl1pPr>
            <a:lvl2pPr marL="317480" indent="0">
              <a:buNone/>
              <a:defRPr sz="1389">
                <a:solidFill>
                  <a:schemeClr val="tx1">
                    <a:tint val="82000"/>
                  </a:schemeClr>
                </a:solidFill>
              </a:defRPr>
            </a:lvl2pPr>
            <a:lvl3pPr marL="634959" indent="0">
              <a:buNone/>
              <a:defRPr sz="1250">
                <a:solidFill>
                  <a:schemeClr val="tx1">
                    <a:tint val="82000"/>
                  </a:schemeClr>
                </a:solidFill>
              </a:defRPr>
            </a:lvl3pPr>
            <a:lvl4pPr marL="952439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4pPr>
            <a:lvl5pPr marL="1269919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5pPr>
            <a:lvl6pPr marL="1587398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6pPr>
            <a:lvl7pPr marL="1904878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7pPr>
            <a:lvl8pPr marL="2222358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8pPr>
            <a:lvl9pPr marL="2539837" indent="0">
              <a:buNone/>
              <a:defRPr sz="111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654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265" y="1267795"/>
            <a:ext cx="6072188" cy="3021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3047" y="1267795"/>
            <a:ext cx="6072188" cy="30217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7294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126" y="253559"/>
            <a:ext cx="12322969" cy="9205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4127" y="1167474"/>
            <a:ext cx="6044282" cy="572161"/>
          </a:xfrm>
        </p:spPr>
        <p:txBody>
          <a:bodyPr anchor="b"/>
          <a:lstStyle>
            <a:lvl1pPr marL="0" indent="0">
              <a:buNone/>
              <a:defRPr sz="1667" b="1"/>
            </a:lvl1pPr>
            <a:lvl2pPr marL="317480" indent="0">
              <a:buNone/>
              <a:defRPr sz="1389" b="1"/>
            </a:lvl2pPr>
            <a:lvl3pPr marL="634959" indent="0">
              <a:buNone/>
              <a:defRPr sz="1250" b="1"/>
            </a:lvl3pPr>
            <a:lvl4pPr marL="952439" indent="0">
              <a:buNone/>
              <a:defRPr sz="1111" b="1"/>
            </a:lvl4pPr>
            <a:lvl5pPr marL="1269919" indent="0">
              <a:buNone/>
              <a:defRPr sz="1111" b="1"/>
            </a:lvl5pPr>
            <a:lvl6pPr marL="1587398" indent="0">
              <a:buNone/>
              <a:defRPr sz="1111" b="1"/>
            </a:lvl6pPr>
            <a:lvl7pPr marL="1904878" indent="0">
              <a:buNone/>
              <a:defRPr sz="1111" b="1"/>
            </a:lvl7pPr>
            <a:lvl8pPr marL="2222358" indent="0">
              <a:buNone/>
              <a:defRPr sz="1111" b="1"/>
            </a:lvl8pPr>
            <a:lvl9pPr marL="2539837" indent="0">
              <a:buNone/>
              <a:defRPr sz="11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4127" y="1739635"/>
            <a:ext cx="6044282" cy="2558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233047" y="1167474"/>
            <a:ext cx="6074048" cy="572161"/>
          </a:xfrm>
        </p:spPr>
        <p:txBody>
          <a:bodyPr anchor="b"/>
          <a:lstStyle>
            <a:lvl1pPr marL="0" indent="0">
              <a:buNone/>
              <a:defRPr sz="1667" b="1"/>
            </a:lvl1pPr>
            <a:lvl2pPr marL="317480" indent="0">
              <a:buNone/>
              <a:defRPr sz="1389" b="1"/>
            </a:lvl2pPr>
            <a:lvl3pPr marL="634959" indent="0">
              <a:buNone/>
              <a:defRPr sz="1250" b="1"/>
            </a:lvl3pPr>
            <a:lvl4pPr marL="952439" indent="0">
              <a:buNone/>
              <a:defRPr sz="1111" b="1"/>
            </a:lvl4pPr>
            <a:lvl5pPr marL="1269919" indent="0">
              <a:buNone/>
              <a:defRPr sz="1111" b="1"/>
            </a:lvl5pPr>
            <a:lvl6pPr marL="1587398" indent="0">
              <a:buNone/>
              <a:defRPr sz="1111" b="1"/>
            </a:lvl6pPr>
            <a:lvl7pPr marL="1904878" indent="0">
              <a:buNone/>
              <a:defRPr sz="1111" b="1"/>
            </a:lvl7pPr>
            <a:lvl8pPr marL="2222358" indent="0">
              <a:buNone/>
              <a:defRPr sz="1111" b="1"/>
            </a:lvl8pPr>
            <a:lvl9pPr marL="2539837" indent="0">
              <a:buNone/>
              <a:defRPr sz="11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233047" y="1739635"/>
            <a:ext cx="6074048" cy="2558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93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613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7676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127" y="317500"/>
            <a:ext cx="4608090" cy="1111250"/>
          </a:xfrm>
        </p:spPr>
        <p:txBody>
          <a:bodyPr anchor="b"/>
          <a:lstStyle>
            <a:lvl1pPr>
              <a:defRPr sz="22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4048" y="685712"/>
            <a:ext cx="7233047" cy="3384462"/>
          </a:xfrm>
        </p:spPr>
        <p:txBody>
          <a:bodyPr/>
          <a:lstStyle>
            <a:lvl1pPr>
              <a:defRPr sz="2222"/>
            </a:lvl1pPr>
            <a:lvl2pPr>
              <a:defRPr sz="1944"/>
            </a:lvl2pPr>
            <a:lvl3pPr>
              <a:defRPr sz="1667"/>
            </a:lvl3pPr>
            <a:lvl4pPr>
              <a:defRPr sz="1389"/>
            </a:lvl4pPr>
            <a:lvl5pPr>
              <a:defRPr sz="1389"/>
            </a:lvl5pPr>
            <a:lvl6pPr>
              <a:defRPr sz="1389"/>
            </a:lvl6pPr>
            <a:lvl7pPr>
              <a:defRPr sz="1389"/>
            </a:lvl7pPr>
            <a:lvl8pPr>
              <a:defRPr sz="1389"/>
            </a:lvl8pPr>
            <a:lvl9pPr>
              <a:defRPr sz="13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4127" y="1428750"/>
            <a:ext cx="4608090" cy="2646936"/>
          </a:xfrm>
        </p:spPr>
        <p:txBody>
          <a:bodyPr/>
          <a:lstStyle>
            <a:lvl1pPr marL="0" indent="0">
              <a:buNone/>
              <a:defRPr sz="1111"/>
            </a:lvl1pPr>
            <a:lvl2pPr marL="317480" indent="0">
              <a:buNone/>
              <a:defRPr sz="972"/>
            </a:lvl2pPr>
            <a:lvl3pPr marL="634959" indent="0">
              <a:buNone/>
              <a:defRPr sz="833"/>
            </a:lvl3pPr>
            <a:lvl4pPr marL="952439" indent="0">
              <a:buNone/>
              <a:defRPr sz="694"/>
            </a:lvl4pPr>
            <a:lvl5pPr marL="1269919" indent="0">
              <a:buNone/>
              <a:defRPr sz="694"/>
            </a:lvl5pPr>
            <a:lvl6pPr marL="1587398" indent="0">
              <a:buNone/>
              <a:defRPr sz="694"/>
            </a:lvl6pPr>
            <a:lvl7pPr marL="1904878" indent="0">
              <a:buNone/>
              <a:defRPr sz="694"/>
            </a:lvl7pPr>
            <a:lvl8pPr marL="2222358" indent="0">
              <a:buNone/>
              <a:defRPr sz="694"/>
            </a:lvl8pPr>
            <a:lvl9pPr marL="2539837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948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4127" y="317500"/>
            <a:ext cx="4608090" cy="1111250"/>
          </a:xfrm>
        </p:spPr>
        <p:txBody>
          <a:bodyPr anchor="b"/>
          <a:lstStyle>
            <a:lvl1pPr>
              <a:defRPr sz="22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74048" y="685712"/>
            <a:ext cx="7233047" cy="3384462"/>
          </a:xfrm>
        </p:spPr>
        <p:txBody>
          <a:bodyPr anchor="t"/>
          <a:lstStyle>
            <a:lvl1pPr marL="0" indent="0">
              <a:buNone/>
              <a:defRPr sz="2222"/>
            </a:lvl1pPr>
            <a:lvl2pPr marL="317480" indent="0">
              <a:buNone/>
              <a:defRPr sz="1944"/>
            </a:lvl2pPr>
            <a:lvl3pPr marL="634959" indent="0">
              <a:buNone/>
              <a:defRPr sz="1667"/>
            </a:lvl3pPr>
            <a:lvl4pPr marL="952439" indent="0">
              <a:buNone/>
              <a:defRPr sz="1389"/>
            </a:lvl4pPr>
            <a:lvl5pPr marL="1269919" indent="0">
              <a:buNone/>
              <a:defRPr sz="1389"/>
            </a:lvl5pPr>
            <a:lvl6pPr marL="1587398" indent="0">
              <a:buNone/>
              <a:defRPr sz="1389"/>
            </a:lvl6pPr>
            <a:lvl7pPr marL="1904878" indent="0">
              <a:buNone/>
              <a:defRPr sz="1389"/>
            </a:lvl7pPr>
            <a:lvl8pPr marL="2222358" indent="0">
              <a:buNone/>
              <a:defRPr sz="1389"/>
            </a:lvl8pPr>
            <a:lvl9pPr marL="2539837" indent="0">
              <a:buNone/>
              <a:defRPr sz="13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4127" y="1428750"/>
            <a:ext cx="4608090" cy="2646936"/>
          </a:xfrm>
        </p:spPr>
        <p:txBody>
          <a:bodyPr/>
          <a:lstStyle>
            <a:lvl1pPr marL="0" indent="0">
              <a:buNone/>
              <a:defRPr sz="1111"/>
            </a:lvl1pPr>
            <a:lvl2pPr marL="317480" indent="0">
              <a:buNone/>
              <a:defRPr sz="972"/>
            </a:lvl2pPr>
            <a:lvl3pPr marL="634959" indent="0">
              <a:buNone/>
              <a:defRPr sz="833"/>
            </a:lvl3pPr>
            <a:lvl4pPr marL="952439" indent="0">
              <a:buNone/>
              <a:defRPr sz="694"/>
            </a:lvl4pPr>
            <a:lvl5pPr marL="1269919" indent="0">
              <a:buNone/>
              <a:defRPr sz="694"/>
            </a:lvl5pPr>
            <a:lvl6pPr marL="1587398" indent="0">
              <a:buNone/>
              <a:defRPr sz="694"/>
            </a:lvl6pPr>
            <a:lvl7pPr marL="1904878" indent="0">
              <a:buNone/>
              <a:defRPr sz="694"/>
            </a:lvl7pPr>
            <a:lvl8pPr marL="2222358" indent="0">
              <a:buNone/>
              <a:defRPr sz="694"/>
            </a:lvl8pPr>
            <a:lvl9pPr marL="2539837" indent="0">
              <a:buNone/>
              <a:defRPr sz="69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7422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266" y="253559"/>
            <a:ext cx="12322969" cy="9205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266" y="1267795"/>
            <a:ext cx="12322969" cy="3021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2265" y="4414132"/>
            <a:ext cx="3214688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120FA3-CB56-4F5A-9B0E-A95523E6C021}" type="datetimeFigureOut">
              <a:rPr lang="en-AU" smtClean="0"/>
              <a:t>26/08/2024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32735" y="4414132"/>
            <a:ext cx="4822031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90547" y="4414132"/>
            <a:ext cx="3214688" cy="2535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0A45B4-7AB0-4CEE-8833-1E9EF2A1B19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5628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34959" rtl="0" eaLnBrk="1" latinLnBrk="0" hangingPunct="1">
        <a:lnSpc>
          <a:spcPct val="90000"/>
        </a:lnSpc>
        <a:spcBef>
          <a:spcPct val="0"/>
        </a:spcBef>
        <a:buNone/>
        <a:defRPr sz="30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740" indent="-158740" algn="l" defTabSz="634959" rtl="0" eaLnBrk="1" latinLnBrk="0" hangingPunct="1">
        <a:lnSpc>
          <a:spcPct val="90000"/>
        </a:lnSpc>
        <a:spcBef>
          <a:spcPts val="694"/>
        </a:spcBef>
        <a:buFont typeface="Arial" panose="020B0604020202020204" pitchFamily="34" charset="0"/>
        <a:buChar char="•"/>
        <a:defRPr sz="1944" kern="1200">
          <a:solidFill>
            <a:schemeClr val="tx1"/>
          </a:solidFill>
          <a:latin typeface="+mn-lt"/>
          <a:ea typeface="+mn-ea"/>
          <a:cs typeface="+mn-cs"/>
        </a:defRPr>
      </a:lvl1pPr>
      <a:lvl2pPr marL="476220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2pPr>
      <a:lvl3pPr marL="79369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389" kern="1200">
          <a:solidFill>
            <a:schemeClr val="tx1"/>
          </a:solidFill>
          <a:latin typeface="+mn-lt"/>
          <a:ea typeface="+mn-ea"/>
          <a:cs typeface="+mn-cs"/>
        </a:defRPr>
      </a:lvl3pPr>
      <a:lvl4pPr marL="111117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428659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74613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206361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381098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698577" indent="-158740" algn="l" defTabSz="634959" rtl="0" eaLnBrk="1" latinLnBrk="0" hangingPunct="1">
        <a:lnSpc>
          <a:spcPct val="90000"/>
        </a:lnSpc>
        <a:spcBef>
          <a:spcPts val="347"/>
        </a:spcBef>
        <a:buFont typeface="Arial" panose="020B0604020202020204" pitchFamily="34" charset="0"/>
        <a:buChar char="•"/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1pPr>
      <a:lvl2pPr marL="317480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2pPr>
      <a:lvl3pPr marL="634959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3pPr>
      <a:lvl4pPr marL="952439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4pPr>
      <a:lvl5pPr marL="1269919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5pPr>
      <a:lvl6pPr marL="1587398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6pPr>
      <a:lvl7pPr marL="1904878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7pPr>
      <a:lvl8pPr marL="2222358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8pPr>
      <a:lvl9pPr marL="2539837" algn="l" defTabSz="634959" rtl="0" eaLnBrk="1" latinLnBrk="0" hangingPunct="1">
        <a:defRPr sz="1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753631" y="1081200"/>
            <a:ext cx="9893876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75" b="1" dirty="0"/>
              <a:t>Instructions:</a:t>
            </a:r>
          </a:p>
          <a:p>
            <a:pPr algn="l"/>
            <a:endParaRPr lang="en-AU" sz="1875" dirty="0"/>
          </a:p>
          <a:p>
            <a:pPr algn="l"/>
            <a:r>
              <a:rPr lang="en-AU" sz="1875" b="1" dirty="0"/>
              <a:t>To include your logo: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On your desired slide click on the image icon in the placeholder box.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your image and select </a:t>
            </a:r>
            <a:r>
              <a:rPr lang="en-AU" sz="1875" i="1" dirty="0"/>
              <a:t>open.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the </a:t>
            </a:r>
            <a:r>
              <a:rPr lang="en-AU" sz="1875" i="1" dirty="0"/>
              <a:t>Crop </a:t>
            </a:r>
            <a:r>
              <a:rPr lang="en-AU" sz="1875" dirty="0"/>
              <a:t>dropdown at the top right of the navigation bar under </a:t>
            </a:r>
            <a:r>
              <a:rPr lang="en-AU" sz="1875" i="1" dirty="0"/>
              <a:t>Picture Format. 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</a:t>
            </a:r>
            <a:r>
              <a:rPr lang="en-AU" sz="1875" i="1" dirty="0"/>
              <a:t>Fit </a:t>
            </a:r>
            <a:r>
              <a:rPr lang="en-AU" sz="1875" dirty="0"/>
              <a:t>from the dropdown options.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Scale and position your logo as required.</a:t>
            </a:r>
          </a:p>
        </p:txBody>
      </p:sp>
    </p:spTree>
    <p:extLst>
      <p:ext uri="{BB962C8B-B14F-4D97-AF65-F5344CB8AC3E}">
        <p14:creationId xmlns:p14="http://schemas.microsoft.com/office/powerpoint/2010/main" val="2625922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753631" y="1811612"/>
            <a:ext cx="9893876" cy="9579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75" b="1" dirty="0"/>
              <a:t>To delete slides: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When your design is complete, select this slide and every other slide you don’t want to keep and click </a:t>
            </a:r>
            <a:r>
              <a:rPr lang="en-AU" sz="1875" i="1" dirty="0"/>
              <a:t>Delete </a:t>
            </a:r>
            <a:r>
              <a:rPr lang="en-AU" sz="1875" dirty="0"/>
              <a:t>on your keyboard.</a:t>
            </a:r>
          </a:p>
        </p:txBody>
      </p:sp>
    </p:spTree>
    <p:extLst>
      <p:ext uri="{BB962C8B-B14F-4D97-AF65-F5344CB8AC3E}">
        <p14:creationId xmlns:p14="http://schemas.microsoft.com/office/powerpoint/2010/main" val="1407859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D65FF08-F0F2-0C21-82A8-D8456919B89B}"/>
              </a:ext>
            </a:extLst>
          </p:cNvPr>
          <p:cNvSpPr txBox="1"/>
          <p:nvPr/>
        </p:nvSpPr>
        <p:spPr>
          <a:xfrm>
            <a:off x="753631" y="1081200"/>
            <a:ext cx="9893876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AU" sz="1875" b="1" dirty="0"/>
              <a:t>To save and export your document as an image: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</a:t>
            </a:r>
            <a:r>
              <a:rPr lang="en-AU" sz="1875" i="1" dirty="0"/>
              <a:t>File</a:t>
            </a:r>
            <a:r>
              <a:rPr lang="en-AU" sz="1875" dirty="0"/>
              <a:t> at the top left of the navigation bar.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</a:t>
            </a:r>
            <a:r>
              <a:rPr lang="en-AU" sz="1875" i="1" dirty="0"/>
              <a:t>Save</a:t>
            </a:r>
            <a:r>
              <a:rPr lang="en-AU" sz="1875" dirty="0"/>
              <a:t>. Save your file to where you would like it located.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Again, select </a:t>
            </a:r>
            <a:r>
              <a:rPr lang="en-AU" sz="1875" i="1" dirty="0"/>
              <a:t>File</a:t>
            </a:r>
            <a:r>
              <a:rPr lang="en-AU" sz="1875" dirty="0"/>
              <a:t> at the top left of the navigation bar.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Export from the options that appear.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</a:t>
            </a:r>
            <a:r>
              <a:rPr lang="en-AU" sz="1875" i="1" dirty="0"/>
              <a:t>Change File Type</a:t>
            </a:r>
            <a:r>
              <a:rPr lang="en-AU" sz="1875" dirty="0"/>
              <a:t>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Select </a:t>
            </a:r>
            <a:r>
              <a:rPr lang="en-AU" sz="1875" i="1" dirty="0"/>
              <a:t>PNG </a:t>
            </a:r>
            <a:r>
              <a:rPr lang="en-AU" sz="1875" dirty="0"/>
              <a:t>or </a:t>
            </a:r>
            <a:r>
              <a:rPr lang="en-AU" sz="1875" i="1" dirty="0"/>
              <a:t>JPEG </a:t>
            </a:r>
            <a:r>
              <a:rPr lang="en-AU" sz="1875" dirty="0"/>
              <a:t>from the options that appear. Then select </a:t>
            </a:r>
            <a:r>
              <a:rPr lang="en-AU" sz="1875" i="1" dirty="0"/>
              <a:t>Save As.</a:t>
            </a:r>
          </a:p>
          <a:p>
            <a:pPr marL="428639" indent="-428639">
              <a:buFont typeface="+mj-lt"/>
              <a:buAutoNum type="arabicPeriod"/>
            </a:pPr>
            <a:r>
              <a:rPr lang="en-AU" sz="1875" dirty="0"/>
              <a:t>Navigate to where you want your logo saved and select the file and select </a:t>
            </a:r>
            <a:r>
              <a:rPr lang="en-AU" sz="1875" i="1" dirty="0"/>
              <a:t>save</a:t>
            </a:r>
            <a:r>
              <a:rPr lang="en-AU" sz="1875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614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ue background with the International Day of People with Disability logo.">
            <a:extLst>
              <a:ext uri="{FF2B5EF4-FFF2-40B4-BE49-F238E27FC236}">
                <a16:creationId xmlns:a16="http://schemas.microsoft.com/office/drawing/2014/main" id="{DD2D87A8-F7A6-F845-0532-5BC83C70BB8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" y="297"/>
            <a:ext cx="14285714" cy="4761905"/>
          </a:xfrm>
          <a:prstGeom prst="rect">
            <a:avLst/>
          </a:prstGeom>
        </p:spPr>
      </p:pic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137AB019-258D-717D-7BE0-255711967A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115" y="554778"/>
            <a:ext cx="1421442" cy="1077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4212745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orange background with the International Day of People with Disability logo.">
            <a:extLst>
              <a:ext uri="{FF2B5EF4-FFF2-40B4-BE49-F238E27FC236}">
                <a16:creationId xmlns:a16="http://schemas.microsoft.com/office/drawing/2014/main" id="{08AB71E6-4E5F-1009-BAE3-8CD00ABE835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" y="297"/>
            <a:ext cx="14285714" cy="4761905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C40E85D8-02A2-FCF5-B168-C768EE982D2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115" y="554778"/>
            <a:ext cx="1421442" cy="1077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10964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background with the International Day of People with Disability logo.">
            <a:extLst>
              <a:ext uri="{FF2B5EF4-FFF2-40B4-BE49-F238E27FC236}">
                <a16:creationId xmlns:a16="http://schemas.microsoft.com/office/drawing/2014/main" id="{B6D25186-B3C1-D70C-5326-0790FCE38AF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" y="297"/>
            <a:ext cx="14285714" cy="4761905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430C1EE5-358E-1BE7-1B74-2391740A39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115" y="554778"/>
            <a:ext cx="1421442" cy="1077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998545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ackground with the International Day of People with Disability logo.">
            <a:extLst>
              <a:ext uri="{FF2B5EF4-FFF2-40B4-BE49-F238E27FC236}">
                <a16:creationId xmlns:a16="http://schemas.microsoft.com/office/drawing/2014/main" id="{26E948DD-7F88-62EB-0699-7432ED0A9C7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3" y="297"/>
            <a:ext cx="14285714" cy="4761905"/>
          </a:xfrm>
          <a:prstGeom prst="rect">
            <a:avLst/>
          </a:prstGeom>
        </p:spPr>
      </p:pic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C8D3EF16-2A3E-4FCC-5D79-59C796B61D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115" y="554778"/>
            <a:ext cx="1421442" cy="10772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AU" sz="1000" dirty="0"/>
          </a:p>
        </p:txBody>
      </p:sp>
    </p:spTree>
    <p:extLst>
      <p:ext uri="{BB962C8B-B14F-4D97-AF65-F5344CB8AC3E}">
        <p14:creationId xmlns:p14="http://schemas.microsoft.com/office/powerpoint/2010/main" val="3355177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187</Words>
  <Application>Microsoft Office PowerPoint</Application>
  <PresentationFormat>Custom</PresentationFormat>
  <Paragraphs>25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WALPOLE, Sam</dc:creator>
  <cp:keywords>[SEC=OFFICIAL]</cp:keywords>
  <cp:lastModifiedBy>WALPOLE, Sam</cp:lastModifiedBy>
  <cp:revision>5</cp:revision>
  <dcterms:created xsi:type="dcterms:W3CDTF">2024-08-11T22:33:52Z</dcterms:created>
  <dcterms:modified xsi:type="dcterms:W3CDTF">2024-08-26T04:29:58Z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M_ProtectiveMarkingValue_Header">
    <vt:lpwstr>OFFICIAL</vt:lpwstr>
  </property>
  <property fmtid="{D5CDD505-2E9C-101B-9397-08002B2CF9AE}" pid="3" name="PM_OriginationTimeStamp">
    <vt:lpwstr>2024-08-11T22:48:29Z</vt:lpwstr>
  </property>
  <property fmtid="{D5CDD505-2E9C-101B-9397-08002B2CF9AE}" pid="4" name="PM_Originating_FileId">
    <vt:lpwstr>22A9C5C8E061486A8ADCBC0D36A61FFA</vt:lpwstr>
  </property>
  <property fmtid="{D5CDD505-2E9C-101B-9397-08002B2CF9AE}" pid="5" name="PM_ProtectiveMarkingValue_Footer">
    <vt:lpwstr>OFFICIAL</vt:lpwstr>
  </property>
  <property fmtid="{D5CDD505-2E9C-101B-9397-08002B2CF9AE}" pid="6" name="PM_Namespace">
    <vt:lpwstr>gov.au</vt:lpwstr>
  </property>
  <property fmtid="{D5CDD505-2E9C-101B-9397-08002B2CF9AE}" pid="7" name="PM_Caveats_Count">
    <vt:lpwstr>0</vt:lpwstr>
  </property>
  <property fmtid="{D5CDD505-2E9C-101B-9397-08002B2CF9AE}" pid="8" name="PM_Version">
    <vt:lpwstr>2018.4</vt:lpwstr>
  </property>
  <property fmtid="{D5CDD505-2E9C-101B-9397-08002B2CF9AE}" pid="9" name="MSIP_Label_eb34d90b-fc41-464d-af60-f74d721d0790_Name">
    <vt:lpwstr>OFFICIAL</vt:lpwstr>
  </property>
  <property fmtid="{D5CDD505-2E9C-101B-9397-08002B2CF9AE}" pid="10" name="PM_Note">
    <vt:lpwstr/>
  </property>
  <property fmtid="{D5CDD505-2E9C-101B-9397-08002B2CF9AE}" pid="11" name="PMHMAC">
    <vt:lpwstr>v=2022.1;a=SHA256;h=AF2C4481600143812855770F2C86CD3A46F382DD59C2CED013FDC04424FF348B</vt:lpwstr>
  </property>
  <property fmtid="{D5CDD505-2E9C-101B-9397-08002B2CF9AE}" pid="12" name="PM_Qualifier">
    <vt:lpwstr/>
  </property>
  <property fmtid="{D5CDD505-2E9C-101B-9397-08002B2CF9AE}" pid="13" name="PM_SecurityClassification">
    <vt:lpwstr>OFFICIAL</vt:lpwstr>
  </property>
  <property fmtid="{D5CDD505-2E9C-101B-9397-08002B2CF9AE}" pid="14" name="PM_Markers">
    <vt:lpwstr/>
  </property>
  <property fmtid="{D5CDD505-2E9C-101B-9397-08002B2CF9AE}" pid="15" name="MSIP_Label_eb34d90b-fc41-464d-af60-f74d721d0790_SiteId">
    <vt:lpwstr>61e36dd1-ca6e-4d61-aa0a-2b4eb88317a3</vt:lpwstr>
  </property>
  <property fmtid="{D5CDD505-2E9C-101B-9397-08002B2CF9AE}" pid="16" name="MSIP_Label_eb34d90b-fc41-464d-af60-f74d721d0790_ContentBits">
    <vt:lpwstr>0</vt:lpwstr>
  </property>
  <property fmtid="{D5CDD505-2E9C-101B-9397-08002B2CF9AE}" pid="17" name="MSIP_Label_eb34d90b-fc41-464d-af60-f74d721d0790_Enabled">
    <vt:lpwstr>true</vt:lpwstr>
  </property>
  <property fmtid="{D5CDD505-2E9C-101B-9397-08002B2CF9AE}" pid="18" name="PM_ProtectiveMarkingImage_Footer">
    <vt:lpwstr>C:\Program Files (x86)\Common Files\janusNET Shared\janusSEAL\Images\DocumentSlashBlue.png</vt:lpwstr>
  </property>
  <property fmtid="{D5CDD505-2E9C-101B-9397-08002B2CF9AE}" pid="19" name="MSIP_Label_eb34d90b-fc41-464d-af60-f74d721d0790_SetDate">
    <vt:lpwstr>2024-08-11T22:48:29Z</vt:lpwstr>
  </property>
  <property fmtid="{D5CDD505-2E9C-101B-9397-08002B2CF9AE}" pid="20" name="MSIP_Label_eb34d90b-fc41-464d-af60-f74d721d0790_Method">
    <vt:lpwstr>Privileged</vt:lpwstr>
  </property>
  <property fmtid="{D5CDD505-2E9C-101B-9397-08002B2CF9AE}" pid="21" name="MSIP_Label_eb34d90b-fc41-464d-af60-f74d721d0790_ActionId">
    <vt:lpwstr>1cce92a391b844a9ae043e9411d8ad37</vt:lpwstr>
  </property>
  <property fmtid="{D5CDD505-2E9C-101B-9397-08002B2CF9AE}" pid="22" name="PM_InsertionValue">
    <vt:lpwstr>OFFICIAL</vt:lpwstr>
  </property>
  <property fmtid="{D5CDD505-2E9C-101B-9397-08002B2CF9AE}" pid="23" name="PM_Originator_Hash_SHA1">
    <vt:lpwstr>C361BD55D35E1AEE3E4C6649B42EB6317FFF2BF9</vt:lpwstr>
  </property>
  <property fmtid="{D5CDD505-2E9C-101B-9397-08002B2CF9AE}" pid="24" name="PM_DisplayValueSecClassificationWithQualifier">
    <vt:lpwstr>OFFICIAL</vt:lpwstr>
  </property>
  <property fmtid="{D5CDD505-2E9C-101B-9397-08002B2CF9AE}" pid="25" name="PM_ProtectiveMarkingImage_Header">
    <vt:lpwstr>C:\Program Files (x86)\Common Files\janusNET Shared\janusSEAL\Images\DocumentSlashBlue.png</vt:lpwstr>
  </property>
  <property fmtid="{D5CDD505-2E9C-101B-9397-08002B2CF9AE}" pid="26" name="PM_Display">
    <vt:lpwstr>OFFICIAL</vt:lpwstr>
  </property>
  <property fmtid="{D5CDD505-2E9C-101B-9397-08002B2CF9AE}" pid="27" name="PM_OriginatorUserAccountName_SHA256">
    <vt:lpwstr>DBC14F7AF0FF85AE484EA8432F7F7F586B2776A49C3E9E4928A817C3B428E034</vt:lpwstr>
  </property>
  <property fmtid="{D5CDD505-2E9C-101B-9397-08002B2CF9AE}" pid="28" name="PM_OriginatorDomainName_SHA256">
    <vt:lpwstr>E83A2A66C4061446A7E3732E8D44762184B6B377D962B96C83DC624302585857</vt:lpwstr>
  </property>
  <property fmtid="{D5CDD505-2E9C-101B-9397-08002B2CF9AE}" pid="29" name="PMUuid">
    <vt:lpwstr>v=2022.2;d=gov.au;g=46DD6D7C-8107-577B-BC6E-F348953B2E44</vt:lpwstr>
  </property>
  <property fmtid="{D5CDD505-2E9C-101B-9397-08002B2CF9AE}" pid="30" name="PM_Hash_Version">
    <vt:lpwstr>2022.1</vt:lpwstr>
  </property>
  <property fmtid="{D5CDD505-2E9C-101B-9397-08002B2CF9AE}" pid="31" name="PM_Hash_Salt_Prev">
    <vt:lpwstr>49E7B89FE40CC0FD7CCD58D00CE8BB95</vt:lpwstr>
  </property>
  <property fmtid="{D5CDD505-2E9C-101B-9397-08002B2CF9AE}" pid="32" name="PM_Hash_Salt">
    <vt:lpwstr>3545AC3039EF368A10D3F066C7DB7BE6</vt:lpwstr>
  </property>
  <property fmtid="{D5CDD505-2E9C-101B-9397-08002B2CF9AE}" pid="33" name="PM_Hash_SHA1">
    <vt:lpwstr>B6828A473FA7FE31863B6F7FA9E0B7A573BA9E2F</vt:lpwstr>
  </property>
  <property fmtid="{D5CDD505-2E9C-101B-9397-08002B2CF9AE}" pid="34" name="PM_PrintOutPlacement_PPT">
    <vt:lpwstr/>
  </property>
  <property fmtid="{D5CDD505-2E9C-101B-9397-08002B2CF9AE}" pid="35" name="PM_SecurityClassification_Prev">
    <vt:lpwstr>OFFICIAL</vt:lpwstr>
  </property>
  <property fmtid="{D5CDD505-2E9C-101B-9397-08002B2CF9AE}" pid="36" name="PM_Qualifier_Prev">
    <vt:lpwstr/>
  </property>
</Properties>
</file>