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60" r:id="rId2"/>
    <p:sldId id="261" r:id="rId3"/>
    <p:sldId id="262" r:id="rId4"/>
    <p:sldId id="256" r:id="rId5"/>
    <p:sldId id="257" r:id="rId6"/>
    <p:sldId id="258" r:id="rId7"/>
    <p:sldId id="259" r:id="rId8"/>
  </p:sldIdLst>
  <p:sldSz cx="11430000" cy="381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305B6E-2F49-461E-A6F5-CC9BE52A5926}" v="12" dt="2024-08-13T04:44:13.5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2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POLE, Sam" userId="d0ccf4f3-36a9-4d07-9427-42001ac7439c" providerId="ADAL" clId="{09305B6E-2F49-461E-A6F5-CC9BE52A5926}"/>
    <pc:docChg chg="undo custSel addSld delSld modSld sldOrd modMainMaster">
      <pc:chgData name="WALPOLE, Sam" userId="d0ccf4f3-36a9-4d07-9427-42001ac7439c" providerId="ADAL" clId="{09305B6E-2F49-461E-A6F5-CC9BE52A5926}" dt="2024-08-13T04:44:13.547" v="508"/>
      <pc:docMkLst>
        <pc:docMk/>
      </pc:docMkLst>
      <pc:sldChg chg="addSp delSp modSp mod modNotes">
        <pc:chgData name="WALPOLE, Sam" userId="d0ccf4f3-36a9-4d07-9427-42001ac7439c" providerId="ADAL" clId="{09305B6E-2F49-461E-A6F5-CC9BE52A5926}" dt="2024-08-13T04:43:56.931" v="502" actId="1076"/>
        <pc:sldMkLst>
          <pc:docMk/>
          <pc:sldMk cId="3481921987" sldId="256"/>
        </pc:sldMkLst>
        <pc:spChg chg="add mod">
          <ac:chgData name="WALPOLE, Sam" userId="d0ccf4f3-36a9-4d07-9427-42001ac7439c" providerId="ADAL" clId="{09305B6E-2F49-461E-A6F5-CC9BE52A5926}" dt="2024-08-13T04:43:56.931" v="502" actId="1076"/>
          <ac:spMkLst>
            <pc:docMk/>
            <pc:sldMk cId="3481921987" sldId="256"/>
            <ac:spMk id="2" creationId="{8E3AC18F-6115-1AAA-2967-C83A88975138}"/>
          </ac:spMkLst>
        </pc:spChg>
        <pc:spChg chg="del">
          <ac:chgData name="WALPOLE, Sam" userId="d0ccf4f3-36a9-4d07-9427-42001ac7439c" providerId="ADAL" clId="{09305B6E-2F49-461E-A6F5-CC9BE52A5926}" dt="2024-08-13T04:43:52.022" v="501" actId="478"/>
          <ac:spMkLst>
            <pc:docMk/>
            <pc:sldMk cId="3481921987" sldId="256"/>
            <ac:spMk id="11" creationId="{FD26880F-FB20-62FD-D155-FE851D52551B}"/>
          </ac:spMkLst>
        </pc:spChg>
      </pc:sldChg>
      <pc:sldChg chg="addSp delSp modSp mod modNotes">
        <pc:chgData name="WALPOLE, Sam" userId="d0ccf4f3-36a9-4d07-9427-42001ac7439c" providerId="ADAL" clId="{09305B6E-2F49-461E-A6F5-CC9BE52A5926}" dt="2024-08-13T04:44:06.237" v="504"/>
        <pc:sldMkLst>
          <pc:docMk/>
          <pc:sldMk cId="3606922225" sldId="257"/>
        </pc:sldMkLst>
        <pc:spChg chg="add mod">
          <ac:chgData name="WALPOLE, Sam" userId="d0ccf4f3-36a9-4d07-9427-42001ac7439c" providerId="ADAL" clId="{09305B6E-2F49-461E-A6F5-CC9BE52A5926}" dt="2024-08-13T04:44:06.237" v="504"/>
          <ac:spMkLst>
            <pc:docMk/>
            <pc:sldMk cId="3606922225" sldId="257"/>
            <ac:spMk id="2" creationId="{76AF286B-2A28-4B82-DAAC-EE796A5A2BE6}"/>
          </ac:spMkLst>
        </pc:spChg>
        <pc:spChg chg="del">
          <ac:chgData name="WALPOLE, Sam" userId="d0ccf4f3-36a9-4d07-9427-42001ac7439c" providerId="ADAL" clId="{09305B6E-2F49-461E-A6F5-CC9BE52A5926}" dt="2024-08-13T04:44:04.780" v="503" actId="478"/>
          <ac:spMkLst>
            <pc:docMk/>
            <pc:sldMk cId="3606922225" sldId="257"/>
            <ac:spMk id="11" creationId="{FD26880F-FB20-62FD-D155-FE851D52551B}"/>
          </ac:spMkLst>
        </pc:spChg>
      </pc:sldChg>
      <pc:sldChg chg="addSp delSp modSp mod modNotes">
        <pc:chgData name="WALPOLE, Sam" userId="d0ccf4f3-36a9-4d07-9427-42001ac7439c" providerId="ADAL" clId="{09305B6E-2F49-461E-A6F5-CC9BE52A5926}" dt="2024-08-13T04:44:10.059" v="506"/>
        <pc:sldMkLst>
          <pc:docMk/>
          <pc:sldMk cId="2169304992" sldId="258"/>
        </pc:sldMkLst>
        <pc:spChg chg="add mod">
          <ac:chgData name="WALPOLE, Sam" userId="d0ccf4f3-36a9-4d07-9427-42001ac7439c" providerId="ADAL" clId="{09305B6E-2F49-461E-A6F5-CC9BE52A5926}" dt="2024-08-13T04:44:10.059" v="506"/>
          <ac:spMkLst>
            <pc:docMk/>
            <pc:sldMk cId="2169304992" sldId="258"/>
            <ac:spMk id="2" creationId="{44C7EB75-DF89-3032-EE2B-195636E661D6}"/>
          </ac:spMkLst>
        </pc:spChg>
        <pc:spChg chg="del">
          <ac:chgData name="WALPOLE, Sam" userId="d0ccf4f3-36a9-4d07-9427-42001ac7439c" providerId="ADAL" clId="{09305B6E-2F49-461E-A6F5-CC9BE52A5926}" dt="2024-08-13T04:44:09.414" v="505" actId="478"/>
          <ac:spMkLst>
            <pc:docMk/>
            <pc:sldMk cId="2169304992" sldId="258"/>
            <ac:spMk id="11" creationId="{FD26880F-FB20-62FD-D155-FE851D52551B}"/>
          </ac:spMkLst>
        </pc:spChg>
      </pc:sldChg>
      <pc:sldChg chg="addSp delSp modSp mod modNotes">
        <pc:chgData name="WALPOLE, Sam" userId="d0ccf4f3-36a9-4d07-9427-42001ac7439c" providerId="ADAL" clId="{09305B6E-2F49-461E-A6F5-CC9BE52A5926}" dt="2024-08-13T04:44:13.547" v="508"/>
        <pc:sldMkLst>
          <pc:docMk/>
          <pc:sldMk cId="2189767294" sldId="259"/>
        </pc:sldMkLst>
        <pc:spChg chg="add mod">
          <ac:chgData name="WALPOLE, Sam" userId="d0ccf4f3-36a9-4d07-9427-42001ac7439c" providerId="ADAL" clId="{09305B6E-2F49-461E-A6F5-CC9BE52A5926}" dt="2024-08-13T04:44:13.547" v="508"/>
          <ac:spMkLst>
            <pc:docMk/>
            <pc:sldMk cId="2189767294" sldId="259"/>
            <ac:spMk id="2" creationId="{4175178B-1F14-28CC-6637-8A947B33B6A0}"/>
          </ac:spMkLst>
        </pc:spChg>
        <pc:spChg chg="del">
          <ac:chgData name="WALPOLE, Sam" userId="d0ccf4f3-36a9-4d07-9427-42001ac7439c" providerId="ADAL" clId="{09305B6E-2F49-461E-A6F5-CC9BE52A5926}" dt="2024-08-13T04:44:13.057" v="507" actId="478"/>
          <ac:spMkLst>
            <pc:docMk/>
            <pc:sldMk cId="2189767294" sldId="259"/>
            <ac:spMk id="11" creationId="{FD26880F-FB20-62FD-D155-FE851D52551B}"/>
          </ac:spMkLst>
        </pc:spChg>
      </pc:sldChg>
      <pc:sldChg chg="addSp delSp modSp mod modNotes">
        <pc:chgData name="WALPOLE, Sam" userId="d0ccf4f3-36a9-4d07-9427-42001ac7439c" providerId="ADAL" clId="{09305B6E-2F49-461E-A6F5-CC9BE52A5926}" dt="2024-08-13T04:40:10.311" v="362" actId="948"/>
        <pc:sldMkLst>
          <pc:docMk/>
          <pc:sldMk cId="2625922910" sldId="260"/>
        </pc:sldMkLst>
        <pc:spChg chg="add del">
          <ac:chgData name="WALPOLE, Sam" userId="d0ccf4f3-36a9-4d07-9427-42001ac7439c" providerId="ADAL" clId="{09305B6E-2F49-461E-A6F5-CC9BE52A5926}" dt="2024-08-13T04:33:48.809" v="39" actId="22"/>
          <ac:spMkLst>
            <pc:docMk/>
            <pc:sldMk cId="2625922910" sldId="260"/>
            <ac:spMk id="3" creationId="{9922BC36-0760-E783-C4CC-5A89611C51FD}"/>
          </ac:spMkLst>
        </pc:spChg>
        <pc:spChg chg="add del mod">
          <ac:chgData name="WALPOLE, Sam" userId="d0ccf4f3-36a9-4d07-9427-42001ac7439c" providerId="ADAL" clId="{09305B6E-2F49-461E-A6F5-CC9BE52A5926}" dt="2024-08-13T04:39:16.984" v="240" actId="12"/>
          <ac:spMkLst>
            <pc:docMk/>
            <pc:sldMk cId="2625922910" sldId="260"/>
            <ac:spMk id="7" creationId="{9D65FF08-F0F2-0C21-82A8-D8456919B89B}"/>
          </ac:spMkLst>
        </pc:spChg>
        <pc:spChg chg="add del">
          <ac:chgData name="WALPOLE, Sam" userId="d0ccf4f3-36a9-4d07-9427-42001ac7439c" providerId="ADAL" clId="{09305B6E-2F49-461E-A6F5-CC9BE52A5926}" dt="2024-08-13T04:35:58.243" v="185" actId="22"/>
          <ac:spMkLst>
            <pc:docMk/>
            <pc:sldMk cId="2625922910" sldId="260"/>
            <ac:spMk id="8" creationId="{D9FFD909-CD67-CA02-1E8C-6732E1B8358E}"/>
          </ac:spMkLst>
        </pc:spChg>
        <pc:picChg chg="add del mod">
          <ac:chgData name="WALPOLE, Sam" userId="d0ccf4f3-36a9-4d07-9427-42001ac7439c" providerId="ADAL" clId="{09305B6E-2F49-461E-A6F5-CC9BE52A5926}" dt="2024-08-13T04:36:00.519" v="190" actId="22"/>
          <ac:picMkLst>
            <pc:docMk/>
            <pc:sldMk cId="2625922910" sldId="260"/>
            <ac:picMk id="5" creationId="{004AE8B4-4B4D-A96D-D01F-F68FC6F71E39}"/>
          </ac:picMkLst>
        </pc:picChg>
      </pc:sldChg>
      <pc:sldChg chg="addSp delSp modSp add del mod modNotes">
        <pc:chgData name="WALPOLE, Sam" userId="d0ccf4f3-36a9-4d07-9427-42001ac7439c" providerId="ADAL" clId="{09305B6E-2F49-461E-A6F5-CC9BE52A5926}" dt="2024-08-13T04:39:39.816" v="243" actId="47"/>
        <pc:sldMkLst>
          <pc:docMk/>
          <pc:sldMk cId="1598426833" sldId="261"/>
        </pc:sldMkLst>
        <pc:spChg chg="add del">
          <ac:chgData name="WALPOLE, Sam" userId="d0ccf4f3-36a9-4d07-9427-42001ac7439c" providerId="ADAL" clId="{09305B6E-2F49-461E-A6F5-CC9BE52A5926}" dt="2024-08-13T04:39:37.028" v="242" actId="22"/>
          <ac:spMkLst>
            <pc:docMk/>
            <pc:sldMk cId="1598426833" sldId="261"/>
            <ac:spMk id="3" creationId="{1D1BC81D-AB79-DB28-85B4-1627619F44BD}"/>
          </ac:spMkLst>
        </pc:spChg>
        <pc:spChg chg="del mod">
          <ac:chgData name="WALPOLE, Sam" userId="d0ccf4f3-36a9-4d07-9427-42001ac7439c" providerId="ADAL" clId="{09305B6E-2F49-461E-A6F5-CC9BE52A5926}" dt="2024-08-13T04:34:03.634" v="140"/>
          <ac:spMkLst>
            <pc:docMk/>
            <pc:sldMk cId="1598426833" sldId="261"/>
            <ac:spMk id="7" creationId="{9D65FF08-F0F2-0C21-82A8-D8456919B89B}"/>
          </ac:spMkLst>
        </pc:spChg>
      </pc:sldChg>
      <pc:sldChg chg="modSp add mod modNotes">
        <pc:chgData name="WALPOLE, Sam" userId="d0ccf4f3-36a9-4d07-9427-42001ac7439c" providerId="ADAL" clId="{09305B6E-2F49-461E-A6F5-CC9BE52A5926}" dt="2024-08-13T04:40:48.843" v="467" actId="404"/>
        <pc:sldMkLst>
          <pc:docMk/>
          <pc:sldMk cId="1918568531" sldId="261"/>
        </pc:sldMkLst>
        <pc:spChg chg="mod">
          <ac:chgData name="WALPOLE, Sam" userId="d0ccf4f3-36a9-4d07-9427-42001ac7439c" providerId="ADAL" clId="{09305B6E-2F49-461E-A6F5-CC9BE52A5926}" dt="2024-08-13T04:40:48.843" v="467" actId="404"/>
          <ac:spMkLst>
            <pc:docMk/>
            <pc:sldMk cId="1918568531" sldId="261"/>
            <ac:spMk id="7" creationId="{9D65FF08-F0F2-0C21-82A8-D8456919B89B}"/>
          </ac:spMkLst>
        </pc:spChg>
      </pc:sldChg>
      <pc:sldChg chg="modSp add mod ord modNotes">
        <pc:chgData name="WALPOLE, Sam" userId="d0ccf4f3-36a9-4d07-9427-42001ac7439c" providerId="ADAL" clId="{09305B6E-2F49-461E-A6F5-CC9BE52A5926}" dt="2024-08-13T04:40:43.323" v="465" actId="404"/>
        <pc:sldMkLst>
          <pc:docMk/>
          <pc:sldMk cId="3308132254" sldId="262"/>
        </pc:sldMkLst>
        <pc:spChg chg="mod">
          <ac:chgData name="WALPOLE, Sam" userId="d0ccf4f3-36a9-4d07-9427-42001ac7439c" providerId="ADAL" clId="{09305B6E-2F49-461E-A6F5-CC9BE52A5926}" dt="2024-08-13T04:40:43.323" v="465" actId="404"/>
          <ac:spMkLst>
            <pc:docMk/>
            <pc:sldMk cId="3308132254" sldId="262"/>
            <ac:spMk id="7" creationId="{9D65FF08-F0F2-0C21-82A8-D8456919B89B}"/>
          </ac:spMkLst>
        </pc:spChg>
      </pc:sldChg>
      <pc:sldMasterChg chg="modSldLayout">
        <pc:chgData name="WALPOLE, Sam" userId="d0ccf4f3-36a9-4d07-9427-42001ac7439c" providerId="ADAL" clId="{09305B6E-2F49-461E-A6F5-CC9BE52A5926}" dt="2024-08-13T04:43:10.223" v="470" actId="5793"/>
        <pc:sldMasterMkLst>
          <pc:docMk/>
          <pc:sldMasterMk cId="2594034180" sldId="2147483660"/>
        </pc:sldMasterMkLst>
        <pc:sldLayoutChg chg="addSp delSp modSp">
          <pc:chgData name="WALPOLE, Sam" userId="d0ccf4f3-36a9-4d07-9427-42001ac7439c" providerId="ADAL" clId="{09305B6E-2F49-461E-A6F5-CC9BE52A5926}" dt="2024-08-13T04:43:10.223" v="470" actId="5793"/>
          <pc:sldLayoutMkLst>
            <pc:docMk/>
            <pc:sldMasterMk cId="2594034180" sldId="2147483660"/>
            <pc:sldLayoutMk cId="595798180" sldId="2147483661"/>
          </pc:sldLayoutMkLst>
          <pc:spChg chg="add del">
            <ac:chgData name="WALPOLE, Sam" userId="d0ccf4f3-36a9-4d07-9427-42001ac7439c" providerId="ADAL" clId="{09305B6E-2F49-461E-A6F5-CC9BE52A5926}" dt="2024-08-13T04:43:07.353" v="469" actId="11529"/>
            <ac:spMkLst>
              <pc:docMk/>
              <pc:sldMasterMk cId="2594034180" sldId="2147483660"/>
              <pc:sldLayoutMk cId="595798180" sldId="2147483661"/>
              <ac:spMk id="7" creationId="{C729FC41-1A69-C023-882F-6EF3795643AE}"/>
            </ac:spMkLst>
          </pc:spChg>
          <pc:spChg chg="add mod">
            <ac:chgData name="WALPOLE, Sam" userId="d0ccf4f3-36a9-4d07-9427-42001ac7439c" providerId="ADAL" clId="{09305B6E-2F49-461E-A6F5-CC9BE52A5926}" dt="2024-08-13T04:43:10.223" v="470" actId="5793"/>
            <ac:spMkLst>
              <pc:docMk/>
              <pc:sldMasterMk cId="2594034180" sldId="2147483660"/>
              <pc:sldLayoutMk cId="595798180" sldId="2147483661"/>
              <ac:spMk id="8" creationId="{640FAB9F-26AE-4DE9-00DA-BC89DC47731E}"/>
            </ac:spMkLst>
          </pc:spChg>
        </pc:sldLayoutChg>
        <pc:sldLayoutChg chg="addSp delSp modSp">
          <pc:chgData name="WALPOLE, Sam" userId="d0ccf4f3-36a9-4d07-9427-42001ac7439c" providerId="ADAL" clId="{09305B6E-2F49-461E-A6F5-CC9BE52A5926}" dt="2024-08-13T04:41:50.493" v="468" actId="11529"/>
          <pc:sldLayoutMkLst>
            <pc:docMk/>
            <pc:sldMasterMk cId="2594034180" sldId="2147483660"/>
            <pc:sldLayoutMk cId="2395210626" sldId="2147483662"/>
          </pc:sldLayoutMkLst>
          <pc:spChg chg="add del">
            <ac:chgData name="WALPOLE, Sam" userId="d0ccf4f3-36a9-4d07-9427-42001ac7439c" providerId="ADAL" clId="{09305B6E-2F49-461E-A6F5-CC9BE52A5926}" dt="2024-08-13T04:41:50.493" v="468" actId="11529"/>
            <ac:spMkLst>
              <pc:docMk/>
              <pc:sldMasterMk cId="2594034180" sldId="2147483660"/>
              <pc:sldLayoutMk cId="2395210626" sldId="2147483662"/>
              <ac:spMk id="7" creationId="{A8C2CD9F-8A84-4C17-4CA2-C47AB50EC193}"/>
            </ac:spMkLst>
          </pc:spChg>
          <pc:spChg chg="add mod">
            <ac:chgData name="WALPOLE, Sam" userId="d0ccf4f3-36a9-4d07-9427-42001ac7439c" providerId="ADAL" clId="{09305B6E-2F49-461E-A6F5-CC9BE52A5926}" dt="2024-08-13T04:41:50.493" v="468" actId="11529"/>
            <ac:spMkLst>
              <pc:docMk/>
              <pc:sldMasterMk cId="2594034180" sldId="2147483660"/>
              <pc:sldLayoutMk cId="2395210626" sldId="2147483662"/>
              <ac:spMk id="8" creationId="{A6A318C7-5006-9E26-1A5A-CD8A904B6724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4CCD4C-5C87-7D12-6ADD-DF171AE714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983124-15BF-8FFE-B9AE-27E37749B7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71743-C1BB-41E1-843C-A6BC42B3AE8E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E9F41B-20CF-A90E-E2A8-C309B4CC15C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1CAD0-AE5D-B8E5-FB12-94EA24D1AB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EB2D8-C185-4D64-9DE6-9BEA93C5D0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9990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E2FE6-520A-4E77-9146-4DD9D9E3CD5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200150" y="1143000"/>
            <a:ext cx="9258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48968-BEA5-4531-96E7-C688EB82AF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2669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1pPr>
    <a:lvl2pPr marL="36576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2pPr>
    <a:lvl3pPr marL="73152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3pPr>
    <a:lvl4pPr marL="109728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4pPr>
    <a:lvl5pPr marL="146304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5pPr>
    <a:lvl6pPr marL="182880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6pPr>
    <a:lvl7pPr marL="219456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7pPr>
    <a:lvl8pPr marL="256032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8pPr>
    <a:lvl9pPr marL="292608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0BAA4-5CC5-4B56-B3D4-2E0C8F0D41BA}" type="slidenum">
              <a:rPr lang="en-AU" smtClean="0"/>
              <a:t>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63FFC-AB58-ABA3-784D-4E3028DF4C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C61C3BCD-5DD4-70A8-6897-95ED6BA6EF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233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0BAA4-5CC5-4B56-B3D4-2E0C8F0D41BA}" type="slidenum">
              <a:rPr lang="en-AU" smtClean="0"/>
              <a:t>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63FFC-AB58-ABA3-784D-4E3028DF4C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C61C3BCD-5DD4-70A8-6897-95ED6BA6EF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131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0BAA4-5CC5-4B56-B3D4-2E0C8F0D41BA}" type="slidenum">
              <a:rPr lang="en-AU" smtClean="0"/>
              <a:t>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63FFC-AB58-ABA3-784D-4E3028DF4C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C61C3BCD-5DD4-70A8-6897-95ED6BA6EF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169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48968-BEA5-4531-96E7-C688EB82AFF7}" type="slidenum">
              <a:rPr lang="en-AU" smtClean="0"/>
              <a:t>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DFDD5-C6B0-966E-DD4A-0E20A6AFDD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A2012B1C-6F17-5322-E45D-F496CC39AF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702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48968-BEA5-4531-96E7-C688EB82AFF7}" type="slidenum">
              <a:rPr lang="en-AU" smtClean="0"/>
              <a:t>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DFDD5-C6B0-966E-DD4A-0E20A6AFDD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A2012B1C-6F17-5322-E45D-F496CC39AF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620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48968-BEA5-4531-96E7-C688EB82AFF7}" type="slidenum">
              <a:rPr lang="en-AU" smtClean="0"/>
              <a:t>6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DFDD5-C6B0-966E-DD4A-0E20A6AFDD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A2012B1C-6F17-5322-E45D-F496CC39AF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157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48968-BEA5-4531-96E7-C688EB82AFF7}" type="slidenum">
              <a:rPr lang="en-AU" smtClean="0"/>
              <a:t>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DFDD5-C6B0-966E-DD4A-0E20A6AFDD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A2012B1C-6F17-5322-E45D-F496CC39AF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253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623535"/>
            <a:ext cx="8572500" cy="1326444"/>
          </a:xfrm>
        </p:spPr>
        <p:txBody>
          <a:bodyPr anchor="b"/>
          <a:lstStyle>
            <a:lvl1pPr algn="ctr">
              <a:defRPr sz="3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2001132"/>
            <a:ext cx="8572500" cy="919868"/>
          </a:xfrm>
        </p:spPr>
        <p:txBody>
          <a:bodyPr/>
          <a:lstStyle>
            <a:lvl1pPr marL="0" indent="0" algn="ctr">
              <a:buNone/>
              <a:defRPr sz="1333"/>
            </a:lvl1pPr>
            <a:lvl2pPr marL="254020" indent="0" algn="ctr">
              <a:buNone/>
              <a:defRPr sz="1111"/>
            </a:lvl2pPr>
            <a:lvl3pPr marL="508041" indent="0" algn="ctr">
              <a:buNone/>
              <a:defRPr sz="1000"/>
            </a:lvl3pPr>
            <a:lvl4pPr marL="762061" indent="0" algn="ctr">
              <a:buNone/>
              <a:defRPr sz="889"/>
            </a:lvl4pPr>
            <a:lvl5pPr marL="1016081" indent="0" algn="ctr">
              <a:buNone/>
              <a:defRPr sz="889"/>
            </a:lvl5pPr>
            <a:lvl6pPr marL="1270102" indent="0" algn="ctr">
              <a:buNone/>
              <a:defRPr sz="889"/>
            </a:lvl6pPr>
            <a:lvl7pPr marL="1524122" indent="0" algn="ctr">
              <a:buNone/>
              <a:defRPr sz="889"/>
            </a:lvl7pPr>
            <a:lvl8pPr marL="1778142" indent="0" algn="ctr">
              <a:buNone/>
              <a:defRPr sz="889"/>
            </a:lvl8pPr>
            <a:lvl9pPr marL="2032163" indent="0" algn="ctr">
              <a:buNone/>
              <a:defRPr sz="88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95CF-48E2-4CE9-B0F3-0454F82AAC3F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8167-B017-4B9E-B1AC-2AD06A7A7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487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95CF-48E2-4CE9-B0F3-0454F82AAC3F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8167-B017-4B9E-B1AC-2AD06A7A7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850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202847"/>
            <a:ext cx="2464594" cy="32287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202847"/>
            <a:ext cx="7250906" cy="32287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95CF-48E2-4CE9-B0F3-0454F82AAC3F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8167-B017-4B9E-B1AC-2AD06A7A7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0249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95CF-48E2-4CE9-B0F3-0454F82AAC3F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8167-B017-4B9E-B1AC-2AD06A7A76BA}" type="slidenum">
              <a:rPr lang="en-AU" smtClean="0"/>
              <a:t>‹#›</a:t>
            </a:fld>
            <a:endParaRPr lang="en-A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6A318C7-5006-9E26-1A5A-CD8A904B672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8526" y="2346327"/>
            <a:ext cx="1736724" cy="984250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5731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623536"/>
            <a:ext cx="8572500" cy="1326444"/>
          </a:xfrm>
        </p:spPr>
        <p:txBody>
          <a:bodyPr anchor="b"/>
          <a:lstStyle>
            <a:lvl1pPr algn="ctr">
              <a:defRPr sz="3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2001132"/>
            <a:ext cx="8572500" cy="919868"/>
          </a:xfrm>
        </p:spPr>
        <p:txBody>
          <a:bodyPr/>
          <a:lstStyle>
            <a:lvl1pPr marL="0" indent="0" algn="ctr">
              <a:buNone/>
              <a:defRPr sz="1334"/>
            </a:lvl1pPr>
            <a:lvl2pPr marL="254020" indent="0" algn="ctr">
              <a:buNone/>
              <a:defRPr sz="1112"/>
            </a:lvl2pPr>
            <a:lvl3pPr marL="508040" indent="0" algn="ctr">
              <a:buNone/>
              <a:defRPr sz="1000"/>
            </a:lvl3pPr>
            <a:lvl4pPr marL="762060" indent="0" algn="ctr">
              <a:buNone/>
              <a:defRPr sz="888"/>
            </a:lvl4pPr>
            <a:lvl5pPr marL="1016082" indent="0" algn="ctr">
              <a:buNone/>
              <a:defRPr sz="888"/>
            </a:lvl5pPr>
            <a:lvl6pPr marL="1270102" indent="0" algn="ctr">
              <a:buNone/>
              <a:defRPr sz="888"/>
            </a:lvl6pPr>
            <a:lvl7pPr marL="1524122" indent="0" algn="ctr">
              <a:buNone/>
              <a:defRPr sz="888"/>
            </a:lvl7pPr>
            <a:lvl8pPr marL="1778142" indent="0" algn="ctr">
              <a:buNone/>
              <a:defRPr sz="888"/>
            </a:lvl8pPr>
            <a:lvl9pPr marL="2032162" indent="0" algn="ctr">
              <a:buNone/>
              <a:defRPr sz="88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95CF-48E2-4CE9-B0F3-0454F82AAC3F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8167-B017-4B9E-B1AC-2AD06A7A76BA}" type="slidenum">
              <a:rPr lang="en-AU" smtClean="0"/>
              <a:t>‹#›</a:t>
            </a:fld>
            <a:endParaRPr lang="en-A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40FAB9F-26AE-4DE9-00DA-BC89DC4773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28601" y="708026"/>
            <a:ext cx="1660526" cy="110172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976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95CF-48E2-4CE9-B0F3-0454F82AAC3F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8167-B017-4B9E-B1AC-2AD06A7A7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297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59" y="949855"/>
            <a:ext cx="9858375" cy="1584854"/>
          </a:xfrm>
        </p:spPr>
        <p:txBody>
          <a:bodyPr anchor="b"/>
          <a:lstStyle>
            <a:lvl1pPr>
              <a:defRPr sz="3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59" y="2549702"/>
            <a:ext cx="9858375" cy="833437"/>
          </a:xfrm>
        </p:spPr>
        <p:txBody>
          <a:bodyPr/>
          <a:lstStyle>
            <a:lvl1pPr marL="0" indent="0">
              <a:buNone/>
              <a:defRPr sz="1333">
                <a:solidFill>
                  <a:schemeClr val="tx1">
                    <a:tint val="82000"/>
                  </a:schemeClr>
                </a:solidFill>
              </a:defRPr>
            </a:lvl1pPr>
            <a:lvl2pPr marL="254020" indent="0">
              <a:buNone/>
              <a:defRPr sz="1111">
                <a:solidFill>
                  <a:schemeClr val="tx1">
                    <a:tint val="82000"/>
                  </a:schemeClr>
                </a:solidFill>
              </a:defRPr>
            </a:lvl2pPr>
            <a:lvl3pPr marL="508041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3pPr>
            <a:lvl4pPr marL="762061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4pPr>
            <a:lvl5pPr marL="1016081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5pPr>
            <a:lvl6pPr marL="1270102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6pPr>
            <a:lvl7pPr marL="1524122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7pPr>
            <a:lvl8pPr marL="1778142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8pPr>
            <a:lvl9pPr marL="2032163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95CF-48E2-4CE9-B0F3-0454F82AAC3F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8167-B017-4B9E-B1AC-2AD06A7A7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3770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1014236"/>
            <a:ext cx="4857750" cy="24174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1014236"/>
            <a:ext cx="4857750" cy="24174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95CF-48E2-4CE9-B0F3-0454F82AAC3F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8167-B017-4B9E-B1AC-2AD06A7A7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790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202847"/>
            <a:ext cx="9858375" cy="7364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2" y="933979"/>
            <a:ext cx="4835425" cy="457729"/>
          </a:xfrm>
        </p:spPr>
        <p:txBody>
          <a:bodyPr anchor="b"/>
          <a:lstStyle>
            <a:lvl1pPr marL="0" indent="0">
              <a:buNone/>
              <a:defRPr sz="1333" b="1"/>
            </a:lvl1pPr>
            <a:lvl2pPr marL="254020" indent="0">
              <a:buNone/>
              <a:defRPr sz="1111" b="1"/>
            </a:lvl2pPr>
            <a:lvl3pPr marL="508041" indent="0">
              <a:buNone/>
              <a:defRPr sz="1000" b="1"/>
            </a:lvl3pPr>
            <a:lvl4pPr marL="762061" indent="0">
              <a:buNone/>
              <a:defRPr sz="889" b="1"/>
            </a:lvl4pPr>
            <a:lvl5pPr marL="1016081" indent="0">
              <a:buNone/>
              <a:defRPr sz="889" b="1"/>
            </a:lvl5pPr>
            <a:lvl6pPr marL="1270102" indent="0">
              <a:buNone/>
              <a:defRPr sz="889" b="1"/>
            </a:lvl6pPr>
            <a:lvl7pPr marL="1524122" indent="0">
              <a:buNone/>
              <a:defRPr sz="889" b="1"/>
            </a:lvl7pPr>
            <a:lvl8pPr marL="1778142" indent="0">
              <a:buNone/>
              <a:defRPr sz="889" b="1"/>
            </a:lvl8pPr>
            <a:lvl9pPr marL="2032163" indent="0">
              <a:buNone/>
              <a:defRPr sz="8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2" y="1391709"/>
            <a:ext cx="4835425" cy="20469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7" y="933979"/>
            <a:ext cx="4859239" cy="457729"/>
          </a:xfrm>
        </p:spPr>
        <p:txBody>
          <a:bodyPr anchor="b"/>
          <a:lstStyle>
            <a:lvl1pPr marL="0" indent="0">
              <a:buNone/>
              <a:defRPr sz="1333" b="1"/>
            </a:lvl1pPr>
            <a:lvl2pPr marL="254020" indent="0">
              <a:buNone/>
              <a:defRPr sz="1111" b="1"/>
            </a:lvl2pPr>
            <a:lvl3pPr marL="508041" indent="0">
              <a:buNone/>
              <a:defRPr sz="1000" b="1"/>
            </a:lvl3pPr>
            <a:lvl4pPr marL="762061" indent="0">
              <a:buNone/>
              <a:defRPr sz="889" b="1"/>
            </a:lvl4pPr>
            <a:lvl5pPr marL="1016081" indent="0">
              <a:buNone/>
              <a:defRPr sz="889" b="1"/>
            </a:lvl5pPr>
            <a:lvl6pPr marL="1270102" indent="0">
              <a:buNone/>
              <a:defRPr sz="889" b="1"/>
            </a:lvl6pPr>
            <a:lvl7pPr marL="1524122" indent="0">
              <a:buNone/>
              <a:defRPr sz="889" b="1"/>
            </a:lvl7pPr>
            <a:lvl8pPr marL="1778142" indent="0">
              <a:buNone/>
              <a:defRPr sz="889" b="1"/>
            </a:lvl8pPr>
            <a:lvl9pPr marL="2032163" indent="0">
              <a:buNone/>
              <a:defRPr sz="8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7" y="1391709"/>
            <a:ext cx="4859239" cy="20469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95CF-48E2-4CE9-B0F3-0454F82AAC3F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8167-B017-4B9E-B1AC-2AD06A7A7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571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95CF-48E2-4CE9-B0F3-0454F82AAC3F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8167-B017-4B9E-B1AC-2AD06A7A7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9410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95CF-48E2-4CE9-B0F3-0454F82AAC3F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8167-B017-4B9E-B1AC-2AD06A7A7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60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54000"/>
            <a:ext cx="3686472" cy="889000"/>
          </a:xfrm>
        </p:spPr>
        <p:txBody>
          <a:bodyPr anchor="b"/>
          <a:lstStyle>
            <a:lvl1pPr>
              <a:defRPr sz="17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548570"/>
            <a:ext cx="5786438" cy="2707569"/>
          </a:xfrm>
        </p:spPr>
        <p:txBody>
          <a:bodyPr/>
          <a:lstStyle>
            <a:lvl1pPr>
              <a:defRPr sz="1778"/>
            </a:lvl1pPr>
            <a:lvl2pPr>
              <a:defRPr sz="1556"/>
            </a:lvl2pPr>
            <a:lvl3pPr>
              <a:defRPr sz="1333"/>
            </a:lvl3pPr>
            <a:lvl4pPr>
              <a:defRPr sz="1111"/>
            </a:lvl4pPr>
            <a:lvl5pPr>
              <a:defRPr sz="1111"/>
            </a:lvl5pPr>
            <a:lvl6pPr>
              <a:defRPr sz="1111"/>
            </a:lvl6pPr>
            <a:lvl7pPr>
              <a:defRPr sz="1111"/>
            </a:lvl7pPr>
            <a:lvl8pPr>
              <a:defRPr sz="1111"/>
            </a:lvl8pPr>
            <a:lvl9pPr>
              <a:defRPr sz="11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143000"/>
            <a:ext cx="3686472" cy="2117549"/>
          </a:xfrm>
        </p:spPr>
        <p:txBody>
          <a:bodyPr/>
          <a:lstStyle>
            <a:lvl1pPr marL="0" indent="0">
              <a:buNone/>
              <a:defRPr sz="889"/>
            </a:lvl1pPr>
            <a:lvl2pPr marL="254020" indent="0">
              <a:buNone/>
              <a:defRPr sz="778"/>
            </a:lvl2pPr>
            <a:lvl3pPr marL="508041" indent="0">
              <a:buNone/>
              <a:defRPr sz="667"/>
            </a:lvl3pPr>
            <a:lvl4pPr marL="762061" indent="0">
              <a:buNone/>
              <a:defRPr sz="556"/>
            </a:lvl4pPr>
            <a:lvl5pPr marL="1016081" indent="0">
              <a:buNone/>
              <a:defRPr sz="556"/>
            </a:lvl5pPr>
            <a:lvl6pPr marL="1270102" indent="0">
              <a:buNone/>
              <a:defRPr sz="556"/>
            </a:lvl6pPr>
            <a:lvl7pPr marL="1524122" indent="0">
              <a:buNone/>
              <a:defRPr sz="556"/>
            </a:lvl7pPr>
            <a:lvl8pPr marL="1778142" indent="0">
              <a:buNone/>
              <a:defRPr sz="556"/>
            </a:lvl8pPr>
            <a:lvl9pPr marL="2032163" indent="0">
              <a:buNone/>
              <a:defRPr sz="5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95CF-48E2-4CE9-B0F3-0454F82AAC3F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8167-B017-4B9E-B1AC-2AD06A7A7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4103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54000"/>
            <a:ext cx="3686472" cy="889000"/>
          </a:xfrm>
        </p:spPr>
        <p:txBody>
          <a:bodyPr anchor="b"/>
          <a:lstStyle>
            <a:lvl1pPr>
              <a:defRPr sz="17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548570"/>
            <a:ext cx="5786438" cy="2707569"/>
          </a:xfrm>
        </p:spPr>
        <p:txBody>
          <a:bodyPr anchor="t"/>
          <a:lstStyle>
            <a:lvl1pPr marL="0" indent="0">
              <a:buNone/>
              <a:defRPr sz="1778"/>
            </a:lvl1pPr>
            <a:lvl2pPr marL="254020" indent="0">
              <a:buNone/>
              <a:defRPr sz="1556"/>
            </a:lvl2pPr>
            <a:lvl3pPr marL="508041" indent="0">
              <a:buNone/>
              <a:defRPr sz="1333"/>
            </a:lvl3pPr>
            <a:lvl4pPr marL="762061" indent="0">
              <a:buNone/>
              <a:defRPr sz="1111"/>
            </a:lvl4pPr>
            <a:lvl5pPr marL="1016081" indent="0">
              <a:buNone/>
              <a:defRPr sz="1111"/>
            </a:lvl5pPr>
            <a:lvl6pPr marL="1270102" indent="0">
              <a:buNone/>
              <a:defRPr sz="1111"/>
            </a:lvl6pPr>
            <a:lvl7pPr marL="1524122" indent="0">
              <a:buNone/>
              <a:defRPr sz="1111"/>
            </a:lvl7pPr>
            <a:lvl8pPr marL="1778142" indent="0">
              <a:buNone/>
              <a:defRPr sz="1111"/>
            </a:lvl8pPr>
            <a:lvl9pPr marL="2032163" indent="0">
              <a:buNone/>
              <a:defRPr sz="111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143000"/>
            <a:ext cx="3686472" cy="2117549"/>
          </a:xfrm>
        </p:spPr>
        <p:txBody>
          <a:bodyPr/>
          <a:lstStyle>
            <a:lvl1pPr marL="0" indent="0">
              <a:buNone/>
              <a:defRPr sz="889"/>
            </a:lvl1pPr>
            <a:lvl2pPr marL="254020" indent="0">
              <a:buNone/>
              <a:defRPr sz="778"/>
            </a:lvl2pPr>
            <a:lvl3pPr marL="508041" indent="0">
              <a:buNone/>
              <a:defRPr sz="667"/>
            </a:lvl3pPr>
            <a:lvl4pPr marL="762061" indent="0">
              <a:buNone/>
              <a:defRPr sz="556"/>
            </a:lvl4pPr>
            <a:lvl5pPr marL="1016081" indent="0">
              <a:buNone/>
              <a:defRPr sz="556"/>
            </a:lvl5pPr>
            <a:lvl6pPr marL="1270102" indent="0">
              <a:buNone/>
              <a:defRPr sz="556"/>
            </a:lvl6pPr>
            <a:lvl7pPr marL="1524122" indent="0">
              <a:buNone/>
              <a:defRPr sz="556"/>
            </a:lvl7pPr>
            <a:lvl8pPr marL="1778142" indent="0">
              <a:buNone/>
              <a:defRPr sz="556"/>
            </a:lvl8pPr>
            <a:lvl9pPr marL="2032163" indent="0">
              <a:buNone/>
              <a:defRPr sz="5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95CF-48E2-4CE9-B0F3-0454F82AAC3F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8167-B017-4B9E-B1AC-2AD06A7A7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407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202847"/>
            <a:ext cx="9858375" cy="736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014236"/>
            <a:ext cx="9858375" cy="2417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3531306"/>
            <a:ext cx="2571750" cy="202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B995CF-48E2-4CE9-B0F3-0454F82AAC3F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3531306"/>
            <a:ext cx="3857625" cy="202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3531306"/>
            <a:ext cx="2571750" cy="202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A18167-B017-4B9E-B1AC-2AD06A7A76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073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508041" rtl="0" eaLnBrk="1" latinLnBrk="0" hangingPunct="1">
        <a:lnSpc>
          <a:spcPct val="90000"/>
        </a:lnSpc>
        <a:spcBef>
          <a:spcPct val="0"/>
        </a:spcBef>
        <a:buNone/>
        <a:defRPr sz="24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7010" indent="-127010" algn="l" defTabSz="508041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1556" kern="1200">
          <a:solidFill>
            <a:schemeClr val="tx1"/>
          </a:solidFill>
          <a:latin typeface="+mn-lt"/>
          <a:ea typeface="+mn-ea"/>
          <a:cs typeface="+mn-cs"/>
        </a:defRPr>
      </a:lvl1pPr>
      <a:lvl2pPr marL="381030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2pPr>
      <a:lvl3pPr marL="635051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111" kern="1200">
          <a:solidFill>
            <a:schemeClr val="tx1"/>
          </a:solidFill>
          <a:latin typeface="+mn-lt"/>
          <a:ea typeface="+mn-ea"/>
          <a:cs typeface="+mn-cs"/>
        </a:defRPr>
      </a:lvl3pPr>
      <a:lvl4pPr marL="889071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91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97112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51132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905152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59173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0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08041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62061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16081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70102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4122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78142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32163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D65FF08-F0F2-0C21-82A8-D8456919B89B}"/>
              </a:ext>
            </a:extLst>
          </p:cNvPr>
          <p:cNvSpPr txBox="1"/>
          <p:nvPr/>
        </p:nvSpPr>
        <p:spPr>
          <a:xfrm>
            <a:off x="438266" y="518279"/>
            <a:ext cx="1055346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2000" b="1" dirty="0"/>
              <a:t>Instructions:</a:t>
            </a:r>
          </a:p>
          <a:p>
            <a:pPr algn="l"/>
            <a:endParaRPr lang="en-AU" sz="2000" dirty="0"/>
          </a:p>
          <a:p>
            <a:pPr algn="l"/>
            <a:r>
              <a:rPr lang="en-AU" sz="2000" b="1" dirty="0"/>
              <a:t>To include your logo: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On your desired slide click on the image icon in the placeholder box.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Select your image and select </a:t>
            </a:r>
            <a:r>
              <a:rPr lang="en-AU" sz="2000" i="1" dirty="0"/>
              <a:t>open.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Select the </a:t>
            </a:r>
            <a:r>
              <a:rPr lang="en-AU" sz="2000" i="1" dirty="0"/>
              <a:t>Crop </a:t>
            </a:r>
            <a:r>
              <a:rPr lang="en-AU" sz="2000" dirty="0"/>
              <a:t>dropdown at the top right of the navigation bar under </a:t>
            </a:r>
            <a:r>
              <a:rPr lang="en-AU" sz="2000" i="1" dirty="0"/>
              <a:t>Picture Format. 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Select </a:t>
            </a:r>
            <a:r>
              <a:rPr lang="en-AU" sz="2000" i="1" dirty="0"/>
              <a:t>Fit </a:t>
            </a:r>
            <a:r>
              <a:rPr lang="en-AU" sz="2000" dirty="0"/>
              <a:t>from the dropdown options.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Scale and position your logo as required.</a:t>
            </a:r>
          </a:p>
        </p:txBody>
      </p:sp>
    </p:spTree>
    <p:extLst>
      <p:ext uri="{BB962C8B-B14F-4D97-AF65-F5344CB8AC3E}">
        <p14:creationId xmlns:p14="http://schemas.microsoft.com/office/powerpoint/2010/main" val="262592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D65FF08-F0F2-0C21-82A8-D8456919B89B}"/>
              </a:ext>
            </a:extLst>
          </p:cNvPr>
          <p:cNvSpPr txBox="1"/>
          <p:nvPr/>
        </p:nvSpPr>
        <p:spPr>
          <a:xfrm>
            <a:off x="438266" y="1198157"/>
            <a:ext cx="1055346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2000" b="1" dirty="0"/>
              <a:t>To delete slides: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When your design is complete, select this slide and every other slide you don’t want to keep and click </a:t>
            </a:r>
            <a:r>
              <a:rPr lang="en-AU" sz="2000" i="1" dirty="0"/>
              <a:t>Delete </a:t>
            </a:r>
            <a:r>
              <a:rPr lang="en-AU" sz="2000" dirty="0"/>
              <a:t>on your keyboard.</a:t>
            </a:r>
          </a:p>
        </p:txBody>
      </p:sp>
    </p:spTree>
    <p:extLst>
      <p:ext uri="{BB962C8B-B14F-4D97-AF65-F5344CB8AC3E}">
        <p14:creationId xmlns:p14="http://schemas.microsoft.com/office/powerpoint/2010/main" val="1918568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D65FF08-F0F2-0C21-82A8-D8456919B89B}"/>
              </a:ext>
            </a:extLst>
          </p:cNvPr>
          <p:cNvSpPr txBox="1"/>
          <p:nvPr/>
        </p:nvSpPr>
        <p:spPr>
          <a:xfrm>
            <a:off x="438266" y="518279"/>
            <a:ext cx="1055346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2000" b="1" dirty="0"/>
              <a:t>To save and export your document as an image: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Select </a:t>
            </a:r>
            <a:r>
              <a:rPr lang="en-AU" sz="2000" i="1" dirty="0"/>
              <a:t>File</a:t>
            </a:r>
            <a:r>
              <a:rPr lang="en-AU" sz="2000" dirty="0"/>
              <a:t> at the top left of the navigation bar.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Select </a:t>
            </a:r>
            <a:r>
              <a:rPr lang="en-AU" sz="2000" i="1" dirty="0"/>
              <a:t>Save</a:t>
            </a:r>
            <a:r>
              <a:rPr lang="en-AU" sz="2000" dirty="0"/>
              <a:t>. Save your file to where you would like it located.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Again, select </a:t>
            </a:r>
            <a:r>
              <a:rPr lang="en-AU" sz="2000" i="1" dirty="0"/>
              <a:t>File</a:t>
            </a:r>
            <a:r>
              <a:rPr lang="en-AU" sz="2000" dirty="0"/>
              <a:t> at the top left of the navigation bar.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Select Export from the options that appear.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Select </a:t>
            </a:r>
            <a:r>
              <a:rPr lang="en-AU" sz="2000" i="1" dirty="0"/>
              <a:t>Change File Type</a:t>
            </a:r>
            <a:r>
              <a:rPr lang="en-AU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Select </a:t>
            </a:r>
            <a:r>
              <a:rPr lang="en-AU" sz="2000" i="1" dirty="0"/>
              <a:t>PNG </a:t>
            </a:r>
            <a:r>
              <a:rPr lang="en-AU" sz="2000" dirty="0"/>
              <a:t>or </a:t>
            </a:r>
            <a:r>
              <a:rPr lang="en-AU" sz="2000" i="1" dirty="0"/>
              <a:t>JPEG </a:t>
            </a:r>
            <a:r>
              <a:rPr lang="en-AU" sz="2000" dirty="0"/>
              <a:t>from the options that appear. Then select </a:t>
            </a:r>
            <a:r>
              <a:rPr lang="en-AU" sz="2000" i="1" dirty="0"/>
              <a:t>Save As.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/>
              <a:t>Navigate to where you want your logo saved and select the file and select </a:t>
            </a:r>
            <a:r>
              <a:rPr lang="en-AU" sz="2000" i="1" dirty="0"/>
              <a:t>save</a:t>
            </a:r>
            <a:r>
              <a:rPr lang="en-A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8132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background with the International Day of People with Disability logo.&#10; ">
            <a:extLst>
              <a:ext uri="{FF2B5EF4-FFF2-40B4-BE49-F238E27FC236}">
                <a16:creationId xmlns:a16="http://schemas.microsoft.com/office/drawing/2014/main" id="{3AE974E4-520A-02DD-2987-7F6AAB69409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238"/>
            <a:ext cx="11428571" cy="3809524"/>
          </a:xfrm>
          <a:prstGeom prst="rect">
            <a:avLst/>
          </a:prstGeom>
        </p:spPr>
      </p:pic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FE5B2EF1-66DF-5F58-8DEC-A8BD7E3481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5320" y="535262"/>
            <a:ext cx="1790700" cy="1101724"/>
          </a:xfrm>
        </p:spPr>
        <p:txBody>
          <a:bodyPr>
            <a:normAutofit/>
          </a:bodyPr>
          <a:lstStyle/>
          <a:p>
            <a:pPr algn="ctr"/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3481921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orange background with the International Day of People with Disability logo.&#10; ">
            <a:extLst>
              <a:ext uri="{FF2B5EF4-FFF2-40B4-BE49-F238E27FC236}">
                <a16:creationId xmlns:a16="http://schemas.microsoft.com/office/drawing/2014/main" id="{7FFF3411-2829-2A2B-25EF-61A54A203FD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238"/>
            <a:ext cx="11428571" cy="3809524"/>
          </a:xfrm>
          <a:prstGeom prst="rect">
            <a:avLst/>
          </a:prstGeom>
        </p:spPr>
      </p:pic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3C0D3389-D7E2-5D1E-49D0-2DE1CB61B4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5320" y="535262"/>
            <a:ext cx="1790700" cy="1101724"/>
          </a:xfrm>
        </p:spPr>
        <p:txBody>
          <a:bodyPr>
            <a:normAutofit/>
          </a:bodyPr>
          <a:lstStyle/>
          <a:p>
            <a:pPr algn="ctr"/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3606922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background with the International Day of People with Disability logo.&#10; ">
            <a:extLst>
              <a:ext uri="{FF2B5EF4-FFF2-40B4-BE49-F238E27FC236}">
                <a16:creationId xmlns:a16="http://schemas.microsoft.com/office/drawing/2014/main" id="{349C6AB2-4E85-4CBD-0B3E-A02256DC373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238"/>
            <a:ext cx="11428571" cy="3809524"/>
          </a:xfrm>
          <a:prstGeom prst="rect">
            <a:avLst/>
          </a:prstGeom>
        </p:spPr>
      </p:pic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3A04E392-FC7E-FE1D-37EB-69EB32D4E7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5320" y="535262"/>
            <a:ext cx="1790700" cy="1101724"/>
          </a:xfrm>
        </p:spPr>
        <p:txBody>
          <a:bodyPr>
            <a:normAutofit/>
          </a:bodyPr>
          <a:lstStyle/>
          <a:p>
            <a:pPr algn="ctr"/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2169304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the International Day of People with Disability logo.&#10; ">
            <a:extLst>
              <a:ext uri="{FF2B5EF4-FFF2-40B4-BE49-F238E27FC236}">
                <a16:creationId xmlns:a16="http://schemas.microsoft.com/office/drawing/2014/main" id="{2A15EE31-2215-8741-6709-3CF9450615F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238"/>
            <a:ext cx="11428571" cy="3809524"/>
          </a:xfrm>
          <a:prstGeom prst="rect">
            <a:avLst/>
          </a:prstGeom>
        </p:spPr>
      </p:pic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B74BDEB0-1E1E-3D2A-0AF4-51E301E63A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5320" y="535262"/>
            <a:ext cx="1790700" cy="1101724"/>
          </a:xfrm>
        </p:spPr>
        <p:txBody>
          <a:bodyPr>
            <a:normAutofit/>
          </a:bodyPr>
          <a:lstStyle/>
          <a:p>
            <a:pPr algn="ctr"/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2189767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187</Words>
  <Application>Microsoft Office PowerPoint</Application>
  <PresentationFormat>Custom</PresentationFormat>
  <Paragraphs>25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WALPOLE, Sam</dc:creator>
  <cp:keywords>[SEC=UNOFFICIAL]</cp:keywords>
  <cp:lastModifiedBy>WALPOLE, Sam</cp:lastModifiedBy>
  <cp:revision>20</cp:revision>
  <dcterms:created xsi:type="dcterms:W3CDTF">2024-08-12T03:53:06Z</dcterms:created>
  <dcterms:modified xsi:type="dcterms:W3CDTF">2025-01-20T21:57:03Z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Value_Header">
    <vt:lpwstr>UNOFFICIAL</vt:lpwstr>
  </property>
  <property fmtid="{D5CDD505-2E9C-101B-9397-08002B2CF9AE}" pid="3" name="PM_OriginationTimeStamp">
    <vt:lpwstr>2024-08-12T04:03:42Z</vt:lpwstr>
  </property>
  <property fmtid="{D5CDD505-2E9C-101B-9397-08002B2CF9AE}" pid="4" name="PM_Originating_FileId">
    <vt:lpwstr>A371DEFC2CAE46F4A4403DEF5D266B80</vt:lpwstr>
  </property>
  <property fmtid="{D5CDD505-2E9C-101B-9397-08002B2CF9AE}" pid="5" name="PM_ProtectiveMarkingValue_Footer">
    <vt:lpwstr>UNOFFICIAL</vt:lpwstr>
  </property>
  <property fmtid="{D5CDD505-2E9C-101B-9397-08002B2CF9AE}" pid="6" name="MSIP_Label_48c3c0a9-12dd-4b95-92ca-a006af7b6583_ContentBits">
    <vt:lpwstr>0</vt:lpwstr>
  </property>
  <property fmtid="{D5CDD505-2E9C-101B-9397-08002B2CF9AE}" pid="7" name="PM_Namespace">
    <vt:lpwstr>gov.au</vt:lpwstr>
  </property>
  <property fmtid="{D5CDD505-2E9C-101B-9397-08002B2CF9AE}" pid="8" name="PM_Caveats_Count">
    <vt:lpwstr>0</vt:lpwstr>
  </property>
  <property fmtid="{D5CDD505-2E9C-101B-9397-08002B2CF9AE}" pid="9" name="PM_Version">
    <vt:lpwstr>2018.4</vt:lpwstr>
  </property>
  <property fmtid="{D5CDD505-2E9C-101B-9397-08002B2CF9AE}" pid="10" name="MSIP_Label_48c3c0a9-12dd-4b95-92ca-a006af7b6583_SetDate">
    <vt:lpwstr>2024-08-12T04:03:42Z</vt:lpwstr>
  </property>
  <property fmtid="{D5CDD505-2E9C-101B-9397-08002B2CF9AE}" pid="11" name="PM_Note">
    <vt:lpwstr/>
  </property>
  <property fmtid="{D5CDD505-2E9C-101B-9397-08002B2CF9AE}" pid="12" name="PMHMAC">
    <vt:lpwstr>v=2022.1;a=SHA256;h=7DBC9166F1B8F27B07EC8C6E13CB76EA841E71D3232B928E20DE6422AE9814B3</vt:lpwstr>
  </property>
  <property fmtid="{D5CDD505-2E9C-101B-9397-08002B2CF9AE}" pid="13" name="PM_Qualifier">
    <vt:lpwstr/>
  </property>
  <property fmtid="{D5CDD505-2E9C-101B-9397-08002B2CF9AE}" pid="14" name="PM_SecurityClassification">
    <vt:lpwstr>UNOFFICIAL</vt:lpwstr>
  </property>
  <property fmtid="{D5CDD505-2E9C-101B-9397-08002B2CF9AE}" pid="15" name="MSIP_Label_48c3c0a9-12dd-4b95-92ca-a006af7b6583_Method">
    <vt:lpwstr>Privileged</vt:lpwstr>
  </property>
  <property fmtid="{D5CDD505-2E9C-101B-9397-08002B2CF9AE}" pid="16" name="MSIP_Label_48c3c0a9-12dd-4b95-92ca-a006af7b6583_Name">
    <vt:lpwstr>UNOFFICIAL</vt:lpwstr>
  </property>
  <property fmtid="{D5CDD505-2E9C-101B-9397-08002B2CF9AE}" pid="17" name="PM_Markers">
    <vt:lpwstr/>
  </property>
  <property fmtid="{D5CDD505-2E9C-101B-9397-08002B2CF9AE}" pid="18" name="MSIP_Label_48c3c0a9-12dd-4b95-92ca-a006af7b6583_SiteId">
    <vt:lpwstr>61e36dd1-ca6e-4d61-aa0a-2b4eb88317a3</vt:lpwstr>
  </property>
  <property fmtid="{D5CDD505-2E9C-101B-9397-08002B2CF9AE}" pid="19" name="MSIP_Label_48c3c0a9-12dd-4b95-92ca-a006af7b6583_Enabled">
    <vt:lpwstr>true</vt:lpwstr>
  </property>
  <property fmtid="{D5CDD505-2E9C-101B-9397-08002B2CF9AE}" pid="20" name="MSIP_Label_48c3c0a9-12dd-4b95-92ca-a006af7b6583_ActionId">
    <vt:lpwstr>ef409cfa88c94d8ba8fc37a7f4b2f7a4</vt:lpwstr>
  </property>
  <property fmtid="{D5CDD505-2E9C-101B-9397-08002B2CF9AE}" pid="21" name="PM_InsertionValue">
    <vt:lpwstr>UNOFFICIAL</vt:lpwstr>
  </property>
  <property fmtid="{D5CDD505-2E9C-101B-9397-08002B2CF9AE}" pid="22" name="PM_Originator_Hash_SHA1">
    <vt:lpwstr>C361BD55D35E1AEE3E4C6649B42EB6317FFF2BF9</vt:lpwstr>
  </property>
  <property fmtid="{D5CDD505-2E9C-101B-9397-08002B2CF9AE}" pid="23" name="PM_DisplayValueSecClassificationWithQualifier">
    <vt:lpwstr>UNOFFICIAL</vt:lpwstr>
  </property>
  <property fmtid="{D5CDD505-2E9C-101B-9397-08002B2CF9AE}" pid="24" name="PM_ProtectiveMarkingImage_Header">
    <vt:lpwstr>C:\Program Files (x86)\Common Files\janusNET Shared\janusSEAL\Images\DocumentSlashBlue.png</vt:lpwstr>
  </property>
  <property fmtid="{D5CDD505-2E9C-101B-9397-08002B2CF9AE}" pid="25" name="PM_ProtectiveMarkingImage_Footer">
    <vt:lpwstr>C:\Program Files (x86)\Common Files\janusNET Shared\janusSEAL\Images\DocumentSlashBlue.png</vt:lpwstr>
  </property>
  <property fmtid="{D5CDD505-2E9C-101B-9397-08002B2CF9AE}" pid="26" name="PM_Display">
    <vt:lpwstr>UNOFFICIAL</vt:lpwstr>
  </property>
  <property fmtid="{D5CDD505-2E9C-101B-9397-08002B2CF9AE}" pid="27" name="PM_OriginatorUserAccountName_SHA256">
    <vt:lpwstr>DBC14F7AF0FF85AE484EA8432F7F7F586B2776A49C3E9E4928A817C3B428E034</vt:lpwstr>
  </property>
  <property fmtid="{D5CDD505-2E9C-101B-9397-08002B2CF9AE}" pid="28" name="PM_OriginatorDomainName_SHA256">
    <vt:lpwstr>E83A2A66C4061446A7E3732E8D44762184B6B377D962B96C83DC624302585857</vt:lpwstr>
  </property>
  <property fmtid="{D5CDD505-2E9C-101B-9397-08002B2CF9AE}" pid="29" name="PMUuid">
    <vt:lpwstr>v=2022.2;d=gov.au;g=65417EFE-F3B9-5E66-BD91-1E689FEC2EA6</vt:lpwstr>
  </property>
  <property fmtid="{D5CDD505-2E9C-101B-9397-08002B2CF9AE}" pid="30" name="PM_Hash_Version">
    <vt:lpwstr>2022.1</vt:lpwstr>
  </property>
  <property fmtid="{D5CDD505-2E9C-101B-9397-08002B2CF9AE}" pid="31" name="PM_Hash_Salt_Prev">
    <vt:lpwstr>E3913B26546BAB39FFF7DBB2D5FF7B02</vt:lpwstr>
  </property>
  <property fmtid="{D5CDD505-2E9C-101B-9397-08002B2CF9AE}" pid="32" name="PM_Hash_Salt">
    <vt:lpwstr>2C60F239E372D69FE06AE63BDD797823</vt:lpwstr>
  </property>
  <property fmtid="{D5CDD505-2E9C-101B-9397-08002B2CF9AE}" pid="33" name="PM_Hash_SHA1">
    <vt:lpwstr>129DBD06A640F7E56AD9B5F84244D0AAFB5D365A</vt:lpwstr>
  </property>
  <property fmtid="{D5CDD505-2E9C-101B-9397-08002B2CF9AE}" pid="34" name="PM_PrintOutPlacement_PPT">
    <vt:lpwstr/>
  </property>
  <property fmtid="{D5CDD505-2E9C-101B-9397-08002B2CF9AE}" pid="35" name="PM_SecurityClassification_Prev">
    <vt:lpwstr>UNOFFICIAL</vt:lpwstr>
  </property>
  <property fmtid="{D5CDD505-2E9C-101B-9397-08002B2CF9AE}" pid="36" name="PM_Qualifier_Prev">
    <vt:lpwstr/>
  </property>
</Properties>
</file>