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447A0-30BF-46F1-B28F-525C5BE6613B}" v="11" dt="2024-08-26T22:37:29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7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0B8447A0-30BF-46F1-B28F-525C5BE6613B}"/>
    <pc:docChg chg="custSel addSld delSld modSld">
      <pc:chgData name="WALPOLE, Sam" userId="d0ccf4f3-36a9-4d07-9427-42001ac7439c" providerId="ADAL" clId="{0B8447A0-30BF-46F1-B28F-525C5BE6613B}" dt="2024-08-26T22:38:00.056" v="488" actId="962"/>
      <pc:docMkLst>
        <pc:docMk/>
      </pc:docMkLst>
      <pc:sldChg chg="addSp delSp modSp mod modNotes">
        <pc:chgData name="WALPOLE, Sam" userId="d0ccf4f3-36a9-4d07-9427-42001ac7439c" providerId="ADAL" clId="{0B8447A0-30BF-46F1-B28F-525C5BE6613B}" dt="2024-08-26T22:37:26.933" v="475" actId="21"/>
        <pc:sldMkLst>
          <pc:docMk/>
          <pc:sldMk cId="1997586061" sldId="256"/>
        </pc:sldMkLst>
        <pc:picChg chg="add del mod">
          <ac:chgData name="WALPOLE, Sam" userId="d0ccf4f3-36a9-4d07-9427-42001ac7439c" providerId="ADAL" clId="{0B8447A0-30BF-46F1-B28F-525C5BE6613B}" dt="2024-08-26T22:37:26.933" v="475" actId="21"/>
          <ac:picMkLst>
            <pc:docMk/>
            <pc:sldMk cId="1997586061" sldId="256"/>
            <ac:picMk id="3" creationId="{D56DA811-82F3-7244-FD4A-A722B34D238A}"/>
          </ac:picMkLst>
        </pc:picChg>
        <pc:picChg chg="add del mod">
          <ac:chgData name="WALPOLE, Sam" userId="d0ccf4f3-36a9-4d07-9427-42001ac7439c" providerId="ADAL" clId="{0B8447A0-30BF-46F1-B28F-525C5BE6613B}" dt="2024-08-23T04:52:01.982" v="5" actId="21"/>
          <ac:picMkLst>
            <pc:docMk/>
            <pc:sldMk cId="1997586061" sldId="256"/>
            <ac:picMk id="3" creationId="{DCFBA4FF-0A66-8705-A5F6-917C288BFB57}"/>
          </ac:picMkLst>
        </pc:picChg>
        <pc:picChg chg="add del mod">
          <ac:chgData name="WALPOLE, Sam" userId="d0ccf4f3-36a9-4d07-9427-42001ac7439c" providerId="ADAL" clId="{0B8447A0-30BF-46F1-B28F-525C5BE6613B}" dt="2024-08-23T04:54:59.104" v="415" actId="21"/>
          <ac:picMkLst>
            <pc:docMk/>
            <pc:sldMk cId="1997586061" sldId="256"/>
            <ac:picMk id="6" creationId="{8A42D361-A480-8916-6A7E-E149CD070A26}"/>
          </ac:picMkLst>
        </pc:picChg>
        <pc:picChg chg="add del mod">
          <ac:chgData name="WALPOLE, Sam" userId="d0ccf4f3-36a9-4d07-9427-42001ac7439c" providerId="ADAL" clId="{0B8447A0-30BF-46F1-B28F-525C5BE6613B}" dt="2024-08-23T04:55:18.946" v="423" actId="21"/>
          <ac:picMkLst>
            <pc:docMk/>
            <pc:sldMk cId="1997586061" sldId="256"/>
            <ac:picMk id="8" creationId="{F0E4B9EB-3BF3-750F-ABD4-5D79848E2B25}"/>
          </ac:picMkLst>
        </pc:picChg>
        <pc:picChg chg="add del mod">
          <ac:chgData name="WALPOLE, Sam" userId="d0ccf4f3-36a9-4d07-9427-42001ac7439c" providerId="ADAL" clId="{0B8447A0-30BF-46F1-B28F-525C5BE6613B}" dt="2024-08-23T04:55:39.977" v="431" actId="21"/>
          <ac:picMkLst>
            <pc:docMk/>
            <pc:sldMk cId="1997586061" sldId="256"/>
            <ac:picMk id="10" creationId="{9DBE2E31-BFA3-65E9-72B5-753EE2ED185D}"/>
          </ac:picMkLst>
        </pc:picChg>
      </pc:sldChg>
      <pc:sldChg chg="addSp delSp modSp mod modNotes">
        <pc:chgData name="WALPOLE, Sam" userId="d0ccf4f3-36a9-4d07-9427-42001ac7439c" providerId="ADAL" clId="{0B8447A0-30BF-46F1-B28F-525C5BE6613B}" dt="2024-08-26T22:38:00.056" v="488" actId="962"/>
        <pc:sldMkLst>
          <pc:docMk/>
          <pc:sldMk cId="4121046133" sldId="257"/>
        </pc:sldMkLst>
        <pc:spChg chg="add mod">
          <ac:chgData name="WALPOLE, Sam" userId="d0ccf4f3-36a9-4d07-9427-42001ac7439c" providerId="ADAL" clId="{0B8447A0-30BF-46F1-B28F-525C5BE6613B}" dt="2024-08-23T04:53:22.541" v="64" actId="1036"/>
          <ac:spMkLst>
            <pc:docMk/>
            <pc:sldMk cId="4121046133" sldId="257"/>
            <ac:spMk id="2" creationId="{1ED5CD92-8FFE-7BE6-986F-AA862A8F3C1A}"/>
          </ac:spMkLst>
        </pc:spChg>
        <pc:picChg chg="add del mod ord">
          <ac:chgData name="WALPOLE, Sam" userId="d0ccf4f3-36a9-4d07-9427-42001ac7439c" providerId="ADAL" clId="{0B8447A0-30BF-46F1-B28F-525C5BE6613B}" dt="2024-08-26T22:37:15.197" v="473" actId="478"/>
          <ac:picMkLst>
            <pc:docMk/>
            <pc:sldMk cId="4121046133" sldId="257"/>
            <ac:picMk id="3" creationId="{DCFBA4FF-0A66-8705-A5F6-917C288BFB57}"/>
          </ac:picMkLst>
        </pc:picChg>
        <pc:picChg chg="add mod ord">
          <ac:chgData name="WALPOLE, Sam" userId="d0ccf4f3-36a9-4d07-9427-42001ac7439c" providerId="ADAL" clId="{0B8447A0-30BF-46F1-B28F-525C5BE6613B}" dt="2024-08-26T22:38:00.056" v="488" actId="962"/>
          <ac:picMkLst>
            <pc:docMk/>
            <pc:sldMk cId="4121046133" sldId="257"/>
            <ac:picMk id="4" creationId="{D56DA811-82F3-7244-FD4A-A722B34D238A}"/>
          </ac:picMkLst>
        </pc:picChg>
        <pc:picChg chg="del">
          <ac:chgData name="WALPOLE, Sam" userId="d0ccf4f3-36a9-4d07-9427-42001ac7439c" providerId="ADAL" clId="{0B8447A0-30BF-46F1-B28F-525C5BE6613B}" dt="2024-08-23T04:51:19.807" v="0" actId="478"/>
          <ac:picMkLst>
            <pc:docMk/>
            <pc:sldMk cId="4121046133" sldId="257"/>
            <ac:picMk id="7" creationId="{2ED3D60E-1F6A-95E4-7060-7FED2A3D92CB}"/>
          </ac:picMkLst>
        </pc:picChg>
      </pc:sldChg>
      <pc:sldChg chg="delSp del mod">
        <pc:chgData name="WALPOLE, Sam" userId="d0ccf4f3-36a9-4d07-9427-42001ac7439c" providerId="ADAL" clId="{0B8447A0-30BF-46F1-B28F-525C5BE6613B}" dt="2024-08-23T04:52:14.964" v="8" actId="47"/>
        <pc:sldMkLst>
          <pc:docMk/>
          <pc:sldMk cId="662650744" sldId="258"/>
        </pc:sldMkLst>
        <pc:picChg chg="del">
          <ac:chgData name="WALPOLE, Sam" userId="d0ccf4f3-36a9-4d07-9427-42001ac7439c" providerId="ADAL" clId="{0B8447A0-30BF-46F1-B28F-525C5BE6613B}" dt="2024-08-23T04:51:21.947" v="1" actId="478"/>
          <ac:picMkLst>
            <pc:docMk/>
            <pc:sldMk cId="662650744" sldId="258"/>
            <ac:picMk id="8" creationId="{34553139-C43B-CF99-5D52-8E0D29DA5F84}"/>
          </ac:picMkLst>
        </pc:picChg>
      </pc:sldChg>
      <pc:sldChg chg="addSp delSp modSp add mod modNotes">
        <pc:chgData name="WALPOLE, Sam" userId="d0ccf4f3-36a9-4d07-9427-42001ac7439c" providerId="ADAL" clId="{0B8447A0-30BF-46F1-B28F-525C5BE6613B}" dt="2024-08-23T04:56:02.401" v="448" actId="962"/>
        <pc:sldMkLst>
          <pc:docMk/>
          <pc:sldMk cId="3166803366" sldId="258"/>
        </pc:sldMkLst>
        <pc:picChg chg="del">
          <ac:chgData name="WALPOLE, Sam" userId="d0ccf4f3-36a9-4d07-9427-42001ac7439c" providerId="ADAL" clId="{0B8447A0-30BF-46F1-B28F-525C5BE6613B}" dt="2024-08-23T04:54:51.336" v="413" actId="478"/>
          <ac:picMkLst>
            <pc:docMk/>
            <pc:sldMk cId="3166803366" sldId="258"/>
            <ac:picMk id="3" creationId="{DCFBA4FF-0A66-8705-A5F6-917C288BFB57}"/>
          </ac:picMkLst>
        </pc:picChg>
        <pc:picChg chg="add mod ord">
          <ac:chgData name="WALPOLE, Sam" userId="d0ccf4f3-36a9-4d07-9427-42001ac7439c" providerId="ADAL" clId="{0B8447A0-30BF-46F1-B28F-525C5BE6613B}" dt="2024-08-23T04:56:02.401" v="448" actId="962"/>
          <ac:picMkLst>
            <pc:docMk/>
            <pc:sldMk cId="3166803366" sldId="258"/>
            <ac:picMk id="4" creationId="{8A42D361-A480-8916-6A7E-E149CD070A26}"/>
          </ac:picMkLst>
        </pc:picChg>
      </pc:sldChg>
      <pc:sldChg chg="delSp del mod">
        <pc:chgData name="WALPOLE, Sam" userId="d0ccf4f3-36a9-4d07-9427-42001ac7439c" providerId="ADAL" clId="{0B8447A0-30BF-46F1-B28F-525C5BE6613B}" dt="2024-08-23T04:52:15.786" v="9" actId="47"/>
        <pc:sldMkLst>
          <pc:docMk/>
          <pc:sldMk cId="78966757" sldId="259"/>
        </pc:sldMkLst>
        <pc:picChg chg="del">
          <ac:chgData name="WALPOLE, Sam" userId="d0ccf4f3-36a9-4d07-9427-42001ac7439c" providerId="ADAL" clId="{0B8447A0-30BF-46F1-B28F-525C5BE6613B}" dt="2024-08-23T04:51:25.510" v="2" actId="478"/>
          <ac:picMkLst>
            <pc:docMk/>
            <pc:sldMk cId="78966757" sldId="259"/>
            <ac:picMk id="10" creationId="{29A05074-ABC8-0B4D-6474-09BE7F04BEB8}"/>
          </ac:picMkLst>
        </pc:picChg>
      </pc:sldChg>
      <pc:sldChg chg="addSp delSp modSp add mod modNotes">
        <pc:chgData name="WALPOLE, Sam" userId="d0ccf4f3-36a9-4d07-9427-42001ac7439c" providerId="ADAL" clId="{0B8447A0-30BF-46F1-B28F-525C5BE6613B}" dt="2024-08-23T04:56:09.323" v="460" actId="962"/>
        <pc:sldMkLst>
          <pc:docMk/>
          <pc:sldMk cId="1978773414" sldId="259"/>
        </pc:sldMkLst>
        <pc:picChg chg="del">
          <ac:chgData name="WALPOLE, Sam" userId="d0ccf4f3-36a9-4d07-9427-42001ac7439c" providerId="ADAL" clId="{0B8447A0-30BF-46F1-B28F-525C5BE6613B}" dt="2024-08-23T04:55:10.257" v="419" actId="478"/>
          <ac:picMkLst>
            <pc:docMk/>
            <pc:sldMk cId="1978773414" sldId="259"/>
            <ac:picMk id="3" creationId="{DCFBA4FF-0A66-8705-A5F6-917C288BFB57}"/>
          </ac:picMkLst>
        </pc:picChg>
        <pc:picChg chg="add mod ord">
          <ac:chgData name="WALPOLE, Sam" userId="d0ccf4f3-36a9-4d07-9427-42001ac7439c" providerId="ADAL" clId="{0B8447A0-30BF-46F1-B28F-525C5BE6613B}" dt="2024-08-23T04:56:09.323" v="460" actId="962"/>
          <ac:picMkLst>
            <pc:docMk/>
            <pc:sldMk cId="1978773414" sldId="259"/>
            <ac:picMk id="8" creationId="{F0E4B9EB-3BF3-750F-ABD4-5D79848E2B25}"/>
          </ac:picMkLst>
        </pc:picChg>
      </pc:sldChg>
      <pc:sldChg chg="delSp del mod">
        <pc:chgData name="WALPOLE, Sam" userId="d0ccf4f3-36a9-4d07-9427-42001ac7439c" providerId="ADAL" clId="{0B8447A0-30BF-46F1-B28F-525C5BE6613B}" dt="2024-08-23T04:52:16.531" v="10" actId="47"/>
        <pc:sldMkLst>
          <pc:docMk/>
          <pc:sldMk cId="3192309846" sldId="260"/>
        </pc:sldMkLst>
        <pc:picChg chg="del">
          <ac:chgData name="WALPOLE, Sam" userId="d0ccf4f3-36a9-4d07-9427-42001ac7439c" providerId="ADAL" clId="{0B8447A0-30BF-46F1-B28F-525C5BE6613B}" dt="2024-08-23T04:51:28.015" v="3" actId="478"/>
          <ac:picMkLst>
            <pc:docMk/>
            <pc:sldMk cId="3192309846" sldId="260"/>
            <ac:picMk id="12" creationId="{4C7B6137-5A52-7974-E676-A910BEFBD944}"/>
          </ac:picMkLst>
        </pc:picChg>
      </pc:sldChg>
      <pc:sldChg chg="addSp delSp modSp add mod modNotes">
        <pc:chgData name="WALPOLE, Sam" userId="d0ccf4f3-36a9-4d07-9427-42001ac7439c" providerId="ADAL" clId="{0B8447A0-30BF-46F1-B28F-525C5BE6613B}" dt="2024-08-23T04:56:16.941" v="472" actId="962"/>
        <pc:sldMkLst>
          <pc:docMk/>
          <pc:sldMk cId="3724607322" sldId="260"/>
        </pc:sldMkLst>
        <pc:picChg chg="del">
          <ac:chgData name="WALPOLE, Sam" userId="d0ccf4f3-36a9-4d07-9427-42001ac7439c" providerId="ADAL" clId="{0B8447A0-30BF-46F1-B28F-525C5BE6613B}" dt="2024-08-23T04:55:30.835" v="427" actId="478"/>
          <ac:picMkLst>
            <pc:docMk/>
            <pc:sldMk cId="3724607322" sldId="260"/>
            <ac:picMk id="3" creationId="{DCFBA4FF-0A66-8705-A5F6-917C288BFB57}"/>
          </ac:picMkLst>
        </pc:picChg>
        <pc:picChg chg="add mod ord">
          <ac:chgData name="WALPOLE, Sam" userId="d0ccf4f3-36a9-4d07-9427-42001ac7439c" providerId="ADAL" clId="{0B8447A0-30BF-46F1-B28F-525C5BE6613B}" dt="2024-08-23T04:56:16.941" v="472" actId="962"/>
          <ac:picMkLst>
            <pc:docMk/>
            <pc:sldMk cId="3724607322" sldId="260"/>
            <ac:picMk id="10" creationId="{9DBE2E31-BFA3-65E9-72B5-753EE2ED185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5AB95E-638B-7CD5-A2B0-4CE55E5354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62DD0A-F45B-8D0A-462F-22C8DA49EA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1E3A0-4BEC-4B1B-BE9D-B0B798F67DCC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39246-EDB5-E5AA-0E95-83442B2062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1EDDB7-06D6-4609-E6E7-BEDB619F8A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DD83A-E9A9-4A3A-B6CD-5043B1EEBD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2424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97C6F-8E4C-4579-B3DC-F307B5ED0214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A918F-CE47-444D-964A-B058F75ECE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9625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A918F-CE47-444D-964A-B058F75ECEEA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429E7-C32F-42A7-05D0-1BA9FB5CDB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603C101-BB5C-846E-936A-357977553A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196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A918F-CE47-444D-964A-B058F75ECEEA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1C1D0-2535-6F29-B8B6-015A3E8109F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6115A04-E4A0-2E87-75DC-04E2FFB05F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50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A918F-CE47-444D-964A-B058F75ECEEA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1C1D0-2535-6F29-B8B6-015A3E8109F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6115A04-E4A0-2E87-75DC-04E2FFB05F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652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A918F-CE47-444D-964A-B058F75ECEEA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1C1D0-2535-6F29-B8B6-015A3E8109F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6115A04-E4A0-2E87-75DC-04E2FFB05F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89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EA918F-CE47-444D-964A-B058F75ECEEA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1C1D0-2535-6F29-B8B6-015A3E8109F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6115A04-E4A0-2E87-75DC-04E2FFB05F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75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332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329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088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8794772-8E89-1245-01F2-1DAA12CD5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7888" y="7302500"/>
            <a:ext cx="1781175" cy="1781175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846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82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82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831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192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735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372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0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756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85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AD16BD-AB3D-4F74-8798-C3601B2449C5}" type="datetimeFigureOut">
              <a:rPr lang="en-AU" smtClean="0"/>
              <a:t>27/08/2024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0CA583-DA9F-4D04-BF5F-2BD9D10EACD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259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99E686D-65EF-B77A-D5A7-5EE255F8E22F}"/>
              </a:ext>
            </a:extLst>
          </p:cNvPr>
          <p:cNvSpPr txBox="1">
            <a:spLocks/>
          </p:cNvSpPr>
          <p:nvPr/>
        </p:nvSpPr>
        <p:spPr>
          <a:xfrm>
            <a:off x="796413" y="809676"/>
            <a:ext cx="8411088" cy="69373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b="1" dirty="0"/>
              <a:t>Instructions: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include your logo: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On your desired slide click on the image icon in the placeholder box.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your image and select </a:t>
            </a:r>
            <a:r>
              <a:rPr lang="en-AU" i="1" dirty="0"/>
              <a:t>open.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the </a:t>
            </a:r>
            <a:r>
              <a:rPr lang="en-AU" i="1" dirty="0"/>
              <a:t>Crop </a:t>
            </a:r>
            <a:r>
              <a:rPr lang="en-AU" dirty="0"/>
              <a:t>dropdown at the top right of the navigation bar under </a:t>
            </a:r>
            <a:r>
              <a:rPr lang="en-AU" i="1" dirty="0"/>
              <a:t>Picture Format. 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Fit </a:t>
            </a:r>
            <a:r>
              <a:rPr lang="en-AU" dirty="0"/>
              <a:t>from the dropdown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Scale and position your logo as required.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To delete slides: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When your design is complete, select this slide and every other slide you don’t want to keep and click </a:t>
            </a:r>
            <a:r>
              <a:rPr lang="en-AU" i="1" dirty="0"/>
              <a:t>Delete </a:t>
            </a:r>
            <a:r>
              <a:rPr lang="en-AU" dirty="0"/>
              <a:t>on your keyboard.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b="1" dirty="0"/>
              <a:t>To save and export your document as an image: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Save</a:t>
            </a:r>
            <a:r>
              <a:rPr lang="en-AU" dirty="0"/>
              <a:t>. Save your file to where you would like it located.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Again, select </a:t>
            </a:r>
            <a:r>
              <a:rPr lang="en-AU" i="1" dirty="0"/>
              <a:t>File</a:t>
            </a:r>
            <a:r>
              <a:rPr lang="en-AU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Export from the options that appear.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Change File Type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Select </a:t>
            </a:r>
            <a:r>
              <a:rPr lang="en-AU" i="1" dirty="0"/>
              <a:t>PNG </a:t>
            </a:r>
            <a:r>
              <a:rPr lang="en-AU" dirty="0"/>
              <a:t>or </a:t>
            </a:r>
            <a:r>
              <a:rPr lang="en-AU" i="1" dirty="0"/>
              <a:t>JPEG </a:t>
            </a:r>
            <a:r>
              <a:rPr lang="en-AU" dirty="0"/>
              <a:t>from the options that appear. Then select </a:t>
            </a:r>
            <a:r>
              <a:rPr lang="en-AU" i="1" dirty="0"/>
              <a:t>Save As.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/>
              <a:t>Navigate to where you want your logo saved and select the file and select </a:t>
            </a:r>
            <a:r>
              <a:rPr lang="en-AU" i="1" dirty="0"/>
              <a:t>save</a:t>
            </a:r>
            <a:r>
              <a:rPr lang="en-AU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7586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background with the International Day of People with Disability logo.">
            <a:extLst>
              <a:ext uri="{FF2B5EF4-FFF2-40B4-BE49-F238E27FC236}">
                <a16:creationId xmlns:a16="http://schemas.microsoft.com/office/drawing/2014/main" id="{D56DA811-82F3-7244-FD4A-A722B34D238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643"/>
            <a:ext cx="10285714" cy="1028571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3339E3AA-7076-71FA-BABE-A2D64ADFA6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6488" y="876300"/>
            <a:ext cx="1387475" cy="1387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D5CD92-8FFE-7BE6-986F-AA862A8F3C1A}"/>
              </a:ext>
            </a:extLst>
          </p:cNvPr>
          <p:cNvSpPr txBox="1"/>
          <p:nvPr/>
        </p:nvSpPr>
        <p:spPr>
          <a:xfrm>
            <a:off x="1017588" y="4291156"/>
            <a:ext cx="487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latin typeface="Calibri" panose="020F0502020204030204" pitchFamily="34" charset="0"/>
                <a:cs typeface="Calibri" panose="020F0502020204030204" pitchFamily="34" charset="0"/>
              </a:rPr>
              <a:t>Insert Your Heading Here</a:t>
            </a:r>
          </a:p>
        </p:txBody>
      </p:sp>
    </p:spTree>
    <p:extLst>
      <p:ext uri="{BB962C8B-B14F-4D97-AF65-F5344CB8AC3E}">
        <p14:creationId xmlns:p14="http://schemas.microsoft.com/office/powerpoint/2010/main" val="412104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orange background with the International Day of People with Disability logo.">
            <a:extLst>
              <a:ext uri="{FF2B5EF4-FFF2-40B4-BE49-F238E27FC236}">
                <a16:creationId xmlns:a16="http://schemas.microsoft.com/office/drawing/2014/main" id="{8A42D361-A480-8916-6A7E-E149CD070A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643"/>
            <a:ext cx="10285714" cy="1028571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3339E3AA-7076-71FA-BABE-A2D64ADFA6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6488" y="876300"/>
            <a:ext cx="1387475" cy="1387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D5CD92-8FFE-7BE6-986F-AA862A8F3C1A}"/>
              </a:ext>
            </a:extLst>
          </p:cNvPr>
          <p:cNvSpPr txBox="1"/>
          <p:nvPr/>
        </p:nvSpPr>
        <p:spPr>
          <a:xfrm>
            <a:off x="1017588" y="4291156"/>
            <a:ext cx="487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latin typeface="Calibri" panose="020F0502020204030204" pitchFamily="34" charset="0"/>
                <a:cs typeface="Calibri" panose="020F0502020204030204" pitchFamily="34" charset="0"/>
              </a:rPr>
              <a:t>Insert Your Heading Here</a:t>
            </a:r>
          </a:p>
        </p:txBody>
      </p:sp>
    </p:spTree>
    <p:extLst>
      <p:ext uri="{BB962C8B-B14F-4D97-AF65-F5344CB8AC3E}">
        <p14:creationId xmlns:p14="http://schemas.microsoft.com/office/powerpoint/2010/main" val="316680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background with the International Day of People with Disability logo.">
            <a:extLst>
              <a:ext uri="{FF2B5EF4-FFF2-40B4-BE49-F238E27FC236}">
                <a16:creationId xmlns:a16="http://schemas.microsoft.com/office/drawing/2014/main" id="{F0E4B9EB-3BF3-750F-ABD4-5D79848E2B2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643"/>
            <a:ext cx="10285714" cy="1028571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3339E3AA-7076-71FA-BABE-A2D64ADFA6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6488" y="876300"/>
            <a:ext cx="1387475" cy="1387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D5CD92-8FFE-7BE6-986F-AA862A8F3C1A}"/>
              </a:ext>
            </a:extLst>
          </p:cNvPr>
          <p:cNvSpPr txBox="1"/>
          <p:nvPr/>
        </p:nvSpPr>
        <p:spPr>
          <a:xfrm>
            <a:off x="1017588" y="4291156"/>
            <a:ext cx="487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latin typeface="Calibri" panose="020F0502020204030204" pitchFamily="34" charset="0"/>
                <a:cs typeface="Calibri" panose="020F0502020204030204" pitchFamily="34" charset="0"/>
              </a:rPr>
              <a:t>Insert Your Heading Here</a:t>
            </a:r>
          </a:p>
        </p:txBody>
      </p:sp>
    </p:spTree>
    <p:extLst>
      <p:ext uri="{BB962C8B-B14F-4D97-AF65-F5344CB8AC3E}">
        <p14:creationId xmlns:p14="http://schemas.microsoft.com/office/powerpoint/2010/main" val="1978773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white background with the International Day of People with Disability logo.">
            <a:extLst>
              <a:ext uri="{FF2B5EF4-FFF2-40B4-BE49-F238E27FC236}">
                <a16:creationId xmlns:a16="http://schemas.microsoft.com/office/drawing/2014/main" id="{9DBE2E31-BFA3-65E9-72B5-753EE2ED185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" y="643"/>
            <a:ext cx="10285714" cy="10285714"/>
          </a:xfrm>
          <a:prstGeom prst="rect">
            <a:avLst/>
          </a:prstGeom>
        </p:spPr>
      </p:pic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3339E3AA-7076-71FA-BABE-A2D64ADFA6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06488" y="876300"/>
            <a:ext cx="1387475" cy="1387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D5CD92-8FFE-7BE6-986F-AA862A8F3C1A}"/>
              </a:ext>
            </a:extLst>
          </p:cNvPr>
          <p:cNvSpPr txBox="1"/>
          <p:nvPr/>
        </p:nvSpPr>
        <p:spPr>
          <a:xfrm>
            <a:off x="1017588" y="4291156"/>
            <a:ext cx="487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>
                <a:latin typeface="Calibri" panose="020F0502020204030204" pitchFamily="34" charset="0"/>
                <a:cs typeface="Calibri" panose="020F0502020204030204" pitchFamily="34" charset="0"/>
              </a:rPr>
              <a:t>Insert Your Heading Here</a:t>
            </a:r>
          </a:p>
        </p:txBody>
      </p:sp>
    </p:spTree>
    <p:extLst>
      <p:ext uri="{BB962C8B-B14F-4D97-AF65-F5344CB8AC3E}">
        <p14:creationId xmlns:p14="http://schemas.microsoft.com/office/powerpoint/2010/main" val="372460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201</Words>
  <Application>Microsoft Office PowerPoint</Application>
  <PresentationFormat>Custom</PresentationFormat>
  <Paragraphs>29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1</cp:revision>
  <dcterms:created xsi:type="dcterms:W3CDTF">2024-08-23T04:41:33Z</dcterms:created>
  <dcterms:modified xsi:type="dcterms:W3CDTF">2024-08-26T22:38:07Z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2024-08-23T04:48:05Z</vt:lpwstr>
  </property>
  <property fmtid="{D5CDD505-2E9C-101B-9397-08002B2CF9AE}" pid="4" name="PM_Originating_FileId">
    <vt:lpwstr>6D863A040DDC441BBFB6FC0E45755734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v=2022.1;a=SHA256;h=46358F8514D889E4D1323E736BE4F667266741D3331DC76D5A47094292797B5F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2024-08-23T04:48:05Z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b052c955365540219e6d054429180d17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7D6E9881C65655CD655E7905FDF013B6</vt:lpwstr>
  </property>
  <property fmtid="{D5CDD505-2E9C-101B-9397-08002B2CF9AE}" pid="32" name="PM_Hash_Salt">
    <vt:lpwstr>7D6E9881C65655CD655E7905FDF013B6</vt:lpwstr>
  </property>
  <property fmtid="{D5CDD505-2E9C-101B-9397-08002B2CF9AE}" pid="33" name="PM_Hash_SHA1">
    <vt:lpwstr>FA5DE9E30ADC66B8046B5D64B751FD0B3375A5D5</vt:lpwstr>
  </property>
  <property fmtid="{D5CDD505-2E9C-101B-9397-08002B2CF9AE}" pid="34" name="PM_PrintOutPlacement_PPT">
    <vt:lpwstr/>
  </property>
</Properties>
</file>