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C2EC8F-9BC4-4D13-9EFC-9AFAE42E80A0}" v="2" dt="2024-08-26T04:04:58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39" d="100"/>
          <a:sy n="39" d="100"/>
        </p:scale>
        <p:origin x="3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EBC2EC8F-9BC4-4D13-9EFC-9AFAE42E80A0}"/>
    <pc:docChg chg="custSel modSld">
      <pc:chgData name="WALPOLE, Sam" userId="d0ccf4f3-36a9-4d07-9427-42001ac7439c" providerId="ADAL" clId="{EBC2EC8F-9BC4-4D13-9EFC-9AFAE42E80A0}" dt="2024-08-26T04:05:19.704" v="15" actId="962"/>
      <pc:docMkLst>
        <pc:docMk/>
      </pc:docMkLst>
      <pc:sldChg chg="addSp delSp modSp mod">
        <pc:chgData name="WALPOLE, Sam" userId="d0ccf4f3-36a9-4d07-9427-42001ac7439c" providerId="ADAL" clId="{EBC2EC8F-9BC4-4D13-9EFC-9AFAE42E80A0}" dt="2024-08-26T04:04:56.536" v="2" actId="21"/>
        <pc:sldMkLst>
          <pc:docMk/>
          <pc:sldMk cId="1893698132" sldId="256"/>
        </pc:sldMkLst>
        <pc:picChg chg="add del mod">
          <ac:chgData name="WALPOLE, Sam" userId="d0ccf4f3-36a9-4d07-9427-42001ac7439c" providerId="ADAL" clId="{EBC2EC8F-9BC4-4D13-9EFC-9AFAE42E80A0}" dt="2024-08-26T04:04:56.536" v="2" actId="21"/>
          <ac:picMkLst>
            <pc:docMk/>
            <pc:sldMk cId="1893698132" sldId="256"/>
            <ac:picMk id="3" creationId="{B303A799-73C6-1EE0-A7AA-024CE07D8E79}"/>
          </ac:picMkLst>
        </pc:picChg>
      </pc:sldChg>
      <pc:sldChg chg="addSp delSp modSp mod">
        <pc:chgData name="WALPOLE, Sam" userId="d0ccf4f3-36a9-4d07-9427-42001ac7439c" providerId="ADAL" clId="{EBC2EC8F-9BC4-4D13-9EFC-9AFAE42E80A0}" dt="2024-08-26T04:05:19.704" v="15" actId="962"/>
        <pc:sldMkLst>
          <pc:docMk/>
          <pc:sldMk cId="1717613837" sldId="257"/>
        </pc:sldMkLst>
        <pc:picChg chg="add mod ord">
          <ac:chgData name="WALPOLE, Sam" userId="d0ccf4f3-36a9-4d07-9427-42001ac7439c" providerId="ADAL" clId="{EBC2EC8F-9BC4-4D13-9EFC-9AFAE42E80A0}" dt="2024-08-26T04:05:19.704" v="15" actId="962"/>
          <ac:picMkLst>
            <pc:docMk/>
            <pc:sldMk cId="1717613837" sldId="257"/>
            <ac:picMk id="3" creationId="{B303A799-73C6-1EE0-A7AA-024CE07D8E79}"/>
          </ac:picMkLst>
        </pc:picChg>
        <pc:picChg chg="del">
          <ac:chgData name="WALPOLE, Sam" userId="d0ccf4f3-36a9-4d07-9427-42001ac7439c" providerId="ADAL" clId="{EBC2EC8F-9BC4-4D13-9EFC-9AFAE42E80A0}" dt="2024-08-26T04:04:46.217" v="0" actId="478"/>
          <ac:picMkLst>
            <pc:docMk/>
            <pc:sldMk cId="1717613837" sldId="257"/>
            <ac:picMk id="5" creationId="{C0AE9780-2F09-34D9-2993-28CB6CAC863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DE27DA-3878-82B7-6398-227D1A2B1A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EA55F-D383-D088-3FAD-CADFF36398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E2B3-F9A2-4FF0-9092-D1D4C53318E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C28501-C390-072B-EEA1-62A14C205B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95C419-C8D9-E41E-A803-C0BCA6AC7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F474C-2BD4-4CB8-B572-2A8B602B14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8078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5151-01D4-434C-B981-5B15EF4BE123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2A930-C436-47D3-BE39-93225C185F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980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2A930-C436-47D3-BE39-93225C185F62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15520-D602-D795-8FCE-8BB8414B93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CF9120A-F297-A87B-4C97-865236F26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31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2A930-C436-47D3-BE39-93225C185F62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2F483-1639-5371-97F9-30E29C3729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0010CCA-A628-A4C2-BC6F-02D57AB002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36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2A930-C436-47D3-BE39-93225C185F62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2F483-1639-5371-97F9-30E29C3729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0010CCA-A628-A4C2-BC6F-02D57AB002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583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2A930-C436-47D3-BE39-93225C185F62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2F483-1639-5371-97F9-30E29C3729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0010CCA-A628-A4C2-BC6F-02D57AB002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37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2A930-C436-47D3-BE39-93225C185F62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2F483-1639-5371-97F9-30E29C3729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0010CCA-A628-A4C2-BC6F-02D57AB002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46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47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43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107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B39C218-731D-F540-5A6F-FAFD07AD92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3546138"/>
            <a:ext cx="2679700" cy="267970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438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299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419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311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761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44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324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294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ED573-0B74-4FDE-AA70-B372B697237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6B121C-0CAD-4E68-BCAF-721EAA7CA0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359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C97F1D6-E78E-C67F-EEAC-D936BECACB26}"/>
              </a:ext>
            </a:extLst>
          </p:cNvPr>
          <p:cNvSpPr txBox="1">
            <a:spLocks/>
          </p:cNvSpPr>
          <p:nvPr/>
        </p:nvSpPr>
        <p:spPr>
          <a:xfrm>
            <a:off x="1162171" y="893496"/>
            <a:ext cx="8073270" cy="11999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/>
              <a:t>Instructions: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include your logo: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your image and select </a:t>
            </a:r>
            <a:r>
              <a:rPr lang="en-AU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the </a:t>
            </a:r>
            <a:r>
              <a:rPr lang="en-AU" i="1" dirty="0"/>
              <a:t>Crop </a:t>
            </a:r>
            <a:r>
              <a:rPr lang="en-AU" dirty="0"/>
              <a:t>dropdown at the top right of the navigation bar under </a:t>
            </a:r>
            <a:r>
              <a:rPr lang="en-AU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Fit </a:t>
            </a:r>
            <a:r>
              <a:rPr lang="en-AU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Scale and position your logo as required.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delete slides: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When your design is complete, select this slide and every other slide you don’t want to keep and click </a:t>
            </a:r>
            <a:r>
              <a:rPr lang="en-AU" i="1" dirty="0"/>
              <a:t>Delete </a:t>
            </a:r>
            <a:r>
              <a:rPr lang="en-AU" dirty="0"/>
              <a:t>on your keyboard.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To save and export your document as an image: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Save</a:t>
            </a:r>
            <a:r>
              <a:rPr lang="en-AU" dirty="0"/>
              <a:t>. Save your file to where you would like it located.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Again, 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Select Export from the options that appear.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Change File Type</a:t>
            </a:r>
            <a:r>
              <a:rPr lang="en-A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PNG </a:t>
            </a:r>
            <a:r>
              <a:rPr lang="en-AU" dirty="0"/>
              <a:t>or </a:t>
            </a:r>
            <a:r>
              <a:rPr lang="en-AU" i="1" dirty="0"/>
              <a:t>JPEG </a:t>
            </a:r>
            <a:r>
              <a:rPr lang="en-AU" dirty="0"/>
              <a:t>from the options that appear. Then select </a:t>
            </a:r>
            <a:r>
              <a:rPr lang="en-AU" i="1" dirty="0"/>
              <a:t>Save As.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Navigate to where you want your logo saved and select the file and select </a:t>
            </a:r>
            <a:r>
              <a:rPr lang="en-AU" i="1" dirty="0"/>
              <a:t>save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369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B303A799-73C6-1EE0-A7AA-024CE07D8E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1143"/>
            <a:ext cx="10285714" cy="18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C967C81-D105-04A9-B39D-9557908218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0140" y="965200"/>
            <a:ext cx="18288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E00E8-73B3-3D22-F515-6E7230F49E66}"/>
              </a:ext>
            </a:extLst>
          </p:cNvPr>
          <p:cNvSpPr txBox="1"/>
          <p:nvPr/>
        </p:nvSpPr>
        <p:spPr>
          <a:xfrm>
            <a:off x="1005840" y="6057900"/>
            <a:ext cx="6675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Insert Your</a:t>
            </a:r>
          </a:p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Heading Here</a:t>
            </a:r>
          </a:p>
        </p:txBody>
      </p:sp>
    </p:spTree>
    <p:extLst>
      <p:ext uri="{BB962C8B-B14F-4D97-AF65-F5344CB8AC3E}">
        <p14:creationId xmlns:p14="http://schemas.microsoft.com/office/powerpoint/2010/main" val="171761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AB138E4D-BC3E-ADDA-DBBD-CAB5466D4B2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1143"/>
            <a:ext cx="10285714" cy="18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C967C81-D105-04A9-B39D-9557908218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0140" y="965200"/>
            <a:ext cx="18288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E00E8-73B3-3D22-F515-6E7230F49E66}"/>
              </a:ext>
            </a:extLst>
          </p:cNvPr>
          <p:cNvSpPr txBox="1"/>
          <p:nvPr/>
        </p:nvSpPr>
        <p:spPr>
          <a:xfrm>
            <a:off x="1005840" y="6057900"/>
            <a:ext cx="6675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Insert Your</a:t>
            </a:r>
          </a:p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Heading Here</a:t>
            </a:r>
          </a:p>
        </p:txBody>
      </p:sp>
    </p:spTree>
    <p:extLst>
      <p:ext uri="{BB962C8B-B14F-4D97-AF65-F5344CB8AC3E}">
        <p14:creationId xmlns:p14="http://schemas.microsoft.com/office/powerpoint/2010/main" val="26054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1D57E278-D6EC-5348-7455-CFE3155221E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1143"/>
            <a:ext cx="10285714" cy="18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C967C81-D105-04A9-B39D-9557908218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0140" y="965200"/>
            <a:ext cx="18288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E00E8-73B3-3D22-F515-6E7230F49E66}"/>
              </a:ext>
            </a:extLst>
          </p:cNvPr>
          <p:cNvSpPr txBox="1"/>
          <p:nvPr/>
        </p:nvSpPr>
        <p:spPr>
          <a:xfrm>
            <a:off x="1005840" y="6057900"/>
            <a:ext cx="6675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Insert Your</a:t>
            </a:r>
          </a:p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Heading Here</a:t>
            </a:r>
          </a:p>
        </p:txBody>
      </p:sp>
    </p:spTree>
    <p:extLst>
      <p:ext uri="{BB962C8B-B14F-4D97-AF65-F5344CB8AC3E}">
        <p14:creationId xmlns:p14="http://schemas.microsoft.com/office/powerpoint/2010/main" val="27510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3BAB1A1-B6C2-80FB-7BC0-E662AC789B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1143"/>
            <a:ext cx="10285714" cy="18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C967C81-D105-04A9-B39D-9557908218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0140" y="965200"/>
            <a:ext cx="18288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</p:txBody>
      </p:sp>
      <p:sp>
        <p:nvSpPr>
          <p:cNvPr id="7" name="TextBox 6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218E00E8-73B3-3D22-F515-6E7230F49E66}"/>
              </a:ext>
            </a:extLst>
          </p:cNvPr>
          <p:cNvSpPr txBox="1"/>
          <p:nvPr/>
        </p:nvSpPr>
        <p:spPr>
          <a:xfrm>
            <a:off x="1005840" y="6057900"/>
            <a:ext cx="6675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Insert Your</a:t>
            </a:r>
          </a:p>
          <a:p>
            <a:r>
              <a:rPr lang="en-AU" sz="5400" dirty="0">
                <a:latin typeface="Calibri" panose="020F0502020204030204" pitchFamily="34" charset="0"/>
                <a:cs typeface="Calibri" panose="020F0502020204030204" pitchFamily="34" charset="0"/>
              </a:rPr>
              <a:t>Heading Here</a:t>
            </a:r>
          </a:p>
        </p:txBody>
      </p:sp>
    </p:spTree>
    <p:extLst>
      <p:ext uri="{BB962C8B-B14F-4D97-AF65-F5344CB8AC3E}">
        <p14:creationId xmlns:p14="http://schemas.microsoft.com/office/powerpoint/2010/main" val="29144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201</Words>
  <Application>Microsoft Office PowerPoint</Application>
  <PresentationFormat>Custom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1</cp:revision>
  <dcterms:created xsi:type="dcterms:W3CDTF">2024-08-23T04:19:16Z</dcterms:created>
  <dcterms:modified xsi:type="dcterms:W3CDTF">2024-08-26T04:05:26Z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2024-08-23T04:28:01Z</vt:lpwstr>
  </property>
  <property fmtid="{D5CDD505-2E9C-101B-9397-08002B2CF9AE}" pid="4" name="PM_Originating_FileId">
    <vt:lpwstr>339C09085D6F4776A4934AF2AE052F8D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v=2022.1;a=SHA256;h=15B7065B81A14759CA2B00C4B516178D01790858223398E1FE537AD78DB7CD20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2024-08-23T04:28:01Z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fc64c6dd8ab8429c9f4333972e7e821d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E667115DB5B64C352E5590D358CA1BEB</vt:lpwstr>
  </property>
  <property fmtid="{D5CDD505-2E9C-101B-9397-08002B2CF9AE}" pid="32" name="PM_Hash_Salt">
    <vt:lpwstr>E667115DB5B64C352E5590D358CA1BEB</vt:lpwstr>
  </property>
  <property fmtid="{D5CDD505-2E9C-101B-9397-08002B2CF9AE}" pid="33" name="PM_Hash_SHA1">
    <vt:lpwstr>340294C0F64A082234DCA9723B7D09506A5FC975</vt:lpwstr>
  </property>
  <property fmtid="{D5CDD505-2E9C-101B-9397-08002B2CF9AE}" pid="34" name="PM_PrintOutPlacement_PPT">
    <vt:lpwstr/>
  </property>
</Properties>
</file>