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2" r:id="rId2"/>
    <p:sldId id="265" r:id="rId3"/>
    <p:sldId id="266" r:id="rId4"/>
    <p:sldId id="269" r:id="rId5"/>
    <p:sldId id="270" r:id="rId6"/>
    <p:sldId id="271" r:id="rId7"/>
    <p:sldId id="272" r:id="rId8"/>
  </p:sldIdLst>
  <p:sldSz cx="15087600" cy="3771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BF2E8F-9225-4163-870B-EE39B47287EE}" v="49" dt="2024-08-26T04:26:02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FCBF2E8F-9225-4163-870B-EE39B47287EE}"/>
    <pc:docChg chg="undo custSel addSld delSld modSld sldOrd modMainMaster">
      <pc:chgData name="WALPOLE, Sam" userId="d0ccf4f3-36a9-4d07-9427-42001ac7439c" providerId="ADAL" clId="{FCBF2E8F-9225-4163-870B-EE39B47287EE}" dt="2024-08-26T04:26:18.484" v="1597" actId="962"/>
      <pc:docMkLst>
        <pc:docMk/>
      </pc:docMkLst>
      <pc:sldChg chg="addSp delSp modSp del mod modNotes">
        <pc:chgData name="WALPOLE, Sam" userId="d0ccf4f3-36a9-4d07-9427-42001ac7439c" providerId="ADAL" clId="{FCBF2E8F-9225-4163-870B-EE39B47287EE}" dt="2024-08-22T09:40:33.191" v="1107" actId="47"/>
        <pc:sldMkLst>
          <pc:docMk/>
          <pc:sldMk cId="101836978" sldId="258"/>
        </pc:sldMkLst>
        <pc:spChg chg="add mod">
          <ac:chgData name="WALPOLE, Sam" userId="d0ccf4f3-36a9-4d07-9427-42001ac7439c" providerId="ADAL" clId="{FCBF2E8F-9225-4163-870B-EE39B47287EE}" dt="2024-08-13T05:02:07.806" v="611"/>
          <ac:spMkLst>
            <pc:docMk/>
            <pc:sldMk cId="101836978" sldId="258"/>
            <ac:spMk id="2" creationId="{C63D77DB-676B-7379-76D8-D88DBFA2D545}"/>
          </ac:spMkLst>
        </pc:spChg>
        <pc:spChg chg="add del mod">
          <ac:chgData name="WALPOLE, Sam" userId="d0ccf4f3-36a9-4d07-9427-42001ac7439c" providerId="ADAL" clId="{FCBF2E8F-9225-4163-870B-EE39B47287EE}" dt="2024-08-13T05:02:21.667" v="616" actId="21"/>
          <ac:spMkLst>
            <pc:docMk/>
            <pc:sldMk cId="101836978" sldId="258"/>
            <ac:spMk id="3" creationId="{5445ADC1-88C0-C413-3643-62445E0C8D83}"/>
          </ac:spMkLst>
        </pc:spChg>
        <pc:spChg chg="add del mod">
          <ac:chgData name="WALPOLE, Sam" userId="d0ccf4f3-36a9-4d07-9427-42001ac7439c" providerId="ADAL" clId="{FCBF2E8F-9225-4163-870B-EE39B47287EE}" dt="2024-08-22T09:35:13.042" v="739" actId="931"/>
          <ac:spMkLst>
            <pc:docMk/>
            <pc:sldMk cId="101836978" sldId="258"/>
            <ac:spMk id="4" creationId="{5445ADC1-88C0-C413-3643-62445E0C8D83}"/>
          </ac:spMkLst>
        </pc:spChg>
        <pc:spChg chg="add del">
          <ac:chgData name="WALPOLE, Sam" userId="d0ccf4f3-36a9-4d07-9427-42001ac7439c" providerId="ADAL" clId="{FCBF2E8F-9225-4163-870B-EE39B47287EE}" dt="2024-08-13T05:02:24.836" v="617" actId="478"/>
          <ac:spMkLst>
            <pc:docMk/>
            <pc:sldMk cId="101836978" sldId="258"/>
            <ac:spMk id="6" creationId="{73F4AAAE-EFD7-FC89-5A53-C6C9740F130A}"/>
          </ac:spMkLst>
        </pc:spChg>
        <pc:picChg chg="add mod ord">
          <ac:chgData name="WALPOLE, Sam" userId="d0ccf4f3-36a9-4d07-9427-42001ac7439c" providerId="ADAL" clId="{FCBF2E8F-9225-4163-870B-EE39B47287EE}" dt="2024-08-22T09:35:46.674" v="751" actId="34135"/>
          <ac:picMkLst>
            <pc:docMk/>
            <pc:sldMk cId="101836978" sldId="258"/>
            <ac:picMk id="3" creationId="{B9D7FD5E-68BB-2B2A-FCE1-FB1BE4834DF7}"/>
          </ac:picMkLst>
        </pc:picChg>
        <pc:picChg chg="add mod">
          <ac:chgData name="WALPOLE, Sam" userId="d0ccf4f3-36a9-4d07-9427-42001ac7439c" providerId="ADAL" clId="{FCBF2E8F-9225-4163-870B-EE39B47287EE}" dt="2024-08-22T09:31:24.216" v="710" actId="931"/>
          <ac:picMkLst>
            <pc:docMk/>
            <pc:sldMk cId="101836978" sldId="258"/>
            <ac:picMk id="5" creationId="{D6C9007D-D92D-DAFE-D496-E4FB412629A2}"/>
          </ac:picMkLst>
        </pc:picChg>
        <pc:picChg chg="add mod">
          <ac:chgData name="WALPOLE, Sam" userId="d0ccf4f3-36a9-4d07-9427-42001ac7439c" providerId="ADAL" clId="{FCBF2E8F-9225-4163-870B-EE39B47287EE}" dt="2024-08-22T09:33:29.765" v="733" actId="931"/>
          <ac:picMkLst>
            <pc:docMk/>
            <pc:sldMk cId="101836978" sldId="258"/>
            <ac:picMk id="7" creationId="{0847F6C5-17BF-7ED6-48C5-8F188B6C44BF}"/>
          </ac:picMkLst>
        </pc:picChg>
        <pc:picChg chg="del">
          <ac:chgData name="WALPOLE, Sam" userId="d0ccf4f3-36a9-4d07-9427-42001ac7439c" providerId="ADAL" clId="{FCBF2E8F-9225-4163-870B-EE39B47287EE}" dt="2024-08-22T09:29:01.350" v="661" actId="478"/>
          <ac:picMkLst>
            <pc:docMk/>
            <pc:sldMk cId="101836978" sldId="258"/>
            <ac:picMk id="8" creationId="{DC52D60A-1531-967A-C7D0-46CEDE5EBD7B}"/>
          </ac:picMkLst>
        </pc:picChg>
        <pc:picChg chg="add mod">
          <ac:chgData name="WALPOLE, Sam" userId="d0ccf4f3-36a9-4d07-9427-42001ac7439c" providerId="ADAL" clId="{FCBF2E8F-9225-4163-870B-EE39B47287EE}" dt="2024-08-22T09:35:13.042" v="739" actId="931"/>
          <ac:picMkLst>
            <pc:docMk/>
            <pc:sldMk cId="101836978" sldId="258"/>
            <ac:picMk id="10" creationId="{319B76B4-85D1-417E-442F-D51C28808CED}"/>
          </ac:picMkLst>
        </pc:picChg>
      </pc:sldChg>
      <pc:sldChg chg="addSp delSp modSp del mod modNotes">
        <pc:chgData name="WALPOLE, Sam" userId="d0ccf4f3-36a9-4d07-9427-42001ac7439c" providerId="ADAL" clId="{FCBF2E8F-9225-4163-870B-EE39B47287EE}" dt="2024-08-22T09:35:39.658" v="750" actId="47"/>
        <pc:sldMkLst>
          <pc:docMk/>
          <pc:sldMk cId="819528597" sldId="259"/>
        </pc:sldMkLst>
        <pc:spChg chg="add mod">
          <ac:chgData name="WALPOLE, Sam" userId="d0ccf4f3-36a9-4d07-9427-42001ac7439c" providerId="ADAL" clId="{FCBF2E8F-9225-4163-870B-EE39B47287EE}" dt="2024-08-13T05:03:02.524" v="656"/>
          <ac:spMkLst>
            <pc:docMk/>
            <pc:sldMk cId="819528597" sldId="259"/>
            <ac:spMk id="2" creationId="{327B830E-177E-EE9C-4843-A5A78F4C1B69}"/>
          </ac:spMkLst>
        </pc:spChg>
        <pc:spChg chg="del">
          <ac:chgData name="WALPOLE, Sam" userId="d0ccf4f3-36a9-4d07-9427-42001ac7439c" providerId="ADAL" clId="{FCBF2E8F-9225-4163-870B-EE39B47287EE}" dt="2024-08-13T05:03:01.732" v="655" actId="478"/>
          <ac:spMkLst>
            <pc:docMk/>
            <pc:sldMk cId="819528597" sldId="259"/>
            <ac:spMk id="6" creationId="{73F4AAAE-EFD7-FC89-5A53-C6C9740F130A}"/>
          </ac:spMkLst>
        </pc:spChg>
        <pc:picChg chg="del">
          <ac:chgData name="WALPOLE, Sam" userId="d0ccf4f3-36a9-4d07-9427-42001ac7439c" providerId="ADAL" clId="{FCBF2E8F-9225-4163-870B-EE39B47287EE}" dt="2024-08-22T09:29:04.109" v="662" actId="478"/>
          <ac:picMkLst>
            <pc:docMk/>
            <pc:sldMk cId="819528597" sldId="259"/>
            <ac:picMk id="3" creationId="{E54040D8-975D-6844-1827-C9D2BCF64BD7}"/>
          </ac:picMkLst>
        </pc:picChg>
      </pc:sldChg>
      <pc:sldChg chg="addSp delSp modSp del mod modNotes">
        <pc:chgData name="WALPOLE, Sam" userId="d0ccf4f3-36a9-4d07-9427-42001ac7439c" providerId="ADAL" clId="{FCBF2E8F-9225-4163-870B-EE39B47287EE}" dt="2024-08-22T09:29:06.249" v="663" actId="47"/>
        <pc:sldMkLst>
          <pc:docMk/>
          <pc:sldMk cId="3510518805" sldId="260"/>
        </pc:sldMkLst>
        <pc:spChg chg="add mod">
          <ac:chgData name="WALPOLE, Sam" userId="d0ccf4f3-36a9-4d07-9427-42001ac7439c" providerId="ADAL" clId="{FCBF2E8F-9225-4163-870B-EE39B47287EE}" dt="2024-08-13T05:03:06.646" v="658"/>
          <ac:spMkLst>
            <pc:docMk/>
            <pc:sldMk cId="3510518805" sldId="260"/>
            <ac:spMk id="2" creationId="{795FEEB7-4D33-97E9-C506-DA3399CF1BA0}"/>
          </ac:spMkLst>
        </pc:spChg>
        <pc:spChg chg="del">
          <ac:chgData name="WALPOLE, Sam" userId="d0ccf4f3-36a9-4d07-9427-42001ac7439c" providerId="ADAL" clId="{FCBF2E8F-9225-4163-870B-EE39B47287EE}" dt="2024-08-13T05:03:05.791" v="657" actId="478"/>
          <ac:spMkLst>
            <pc:docMk/>
            <pc:sldMk cId="3510518805" sldId="260"/>
            <ac:spMk id="6" creationId="{73F4AAAE-EFD7-FC89-5A53-C6C9740F130A}"/>
          </ac:spMkLst>
        </pc:spChg>
      </pc:sldChg>
      <pc:sldChg chg="addSp delSp modSp del mod modNotes">
        <pc:chgData name="WALPOLE, Sam" userId="d0ccf4f3-36a9-4d07-9427-42001ac7439c" providerId="ADAL" clId="{FCBF2E8F-9225-4163-870B-EE39B47287EE}" dt="2024-08-22T09:35:39.658" v="750" actId="47"/>
        <pc:sldMkLst>
          <pc:docMk/>
          <pc:sldMk cId="716287766" sldId="261"/>
        </pc:sldMkLst>
        <pc:spChg chg="add mod">
          <ac:chgData name="WALPOLE, Sam" userId="d0ccf4f3-36a9-4d07-9427-42001ac7439c" providerId="ADAL" clId="{FCBF2E8F-9225-4163-870B-EE39B47287EE}" dt="2024-08-13T05:03:10.391" v="660"/>
          <ac:spMkLst>
            <pc:docMk/>
            <pc:sldMk cId="716287766" sldId="261"/>
            <ac:spMk id="2" creationId="{BF9B32FE-9858-8D1B-BAA0-2437F138FCAA}"/>
          </ac:spMkLst>
        </pc:spChg>
        <pc:spChg chg="del">
          <ac:chgData name="WALPOLE, Sam" userId="d0ccf4f3-36a9-4d07-9427-42001ac7439c" providerId="ADAL" clId="{FCBF2E8F-9225-4163-870B-EE39B47287EE}" dt="2024-08-13T05:03:09.626" v="659" actId="478"/>
          <ac:spMkLst>
            <pc:docMk/>
            <pc:sldMk cId="716287766" sldId="261"/>
            <ac:spMk id="6" creationId="{73F4AAAE-EFD7-FC89-5A53-C6C9740F130A}"/>
          </ac:spMkLst>
        </pc:spChg>
      </pc:sldChg>
      <pc:sldChg chg="modSp add del mod ord modNotes">
        <pc:chgData name="WALPOLE, Sam" userId="d0ccf4f3-36a9-4d07-9427-42001ac7439c" providerId="ADAL" clId="{FCBF2E8F-9225-4163-870B-EE39B47287EE}" dt="2024-08-22T09:45:45.337" v="1414" actId="948"/>
        <pc:sldMkLst>
          <pc:docMk/>
          <pc:sldMk cId="2625922910" sldId="262"/>
        </pc:sldMkLst>
        <pc:spChg chg="mod">
          <ac:chgData name="WALPOLE, Sam" userId="d0ccf4f3-36a9-4d07-9427-42001ac7439c" providerId="ADAL" clId="{FCBF2E8F-9225-4163-870B-EE39B47287EE}" dt="2024-08-13T05:00:28.636" v="351" actId="1076"/>
          <ac:spMkLst>
            <pc:docMk/>
            <pc:sldMk cId="2625922910" sldId="262"/>
            <ac:spMk id="7" creationId="{9D65FF08-F0F2-0C21-82A8-D8456919B89B}"/>
          </ac:spMkLst>
        </pc:spChg>
      </pc:sldChg>
      <pc:sldChg chg="delSp modSp add del mod ord modNotes">
        <pc:chgData name="WALPOLE, Sam" userId="d0ccf4f3-36a9-4d07-9427-42001ac7439c" providerId="ADAL" clId="{FCBF2E8F-9225-4163-870B-EE39B47287EE}" dt="2024-08-13T05:00:40.996" v="356" actId="47"/>
        <pc:sldMkLst>
          <pc:docMk/>
          <pc:sldMk cId="1918568531" sldId="263"/>
        </pc:sldMkLst>
        <pc:spChg chg="del mod">
          <ac:chgData name="WALPOLE, Sam" userId="d0ccf4f3-36a9-4d07-9427-42001ac7439c" providerId="ADAL" clId="{FCBF2E8F-9225-4163-870B-EE39B47287EE}" dt="2024-08-13T05:00:39.329" v="355"/>
          <ac:spMkLst>
            <pc:docMk/>
            <pc:sldMk cId="1918568531" sldId="263"/>
            <ac:spMk id="7" creationId="{9D65FF08-F0F2-0C21-82A8-D8456919B89B}"/>
          </ac:spMkLst>
        </pc:spChg>
      </pc:sldChg>
      <pc:sldChg chg="del">
        <pc:chgData name="WALPOLE, Sam" userId="d0ccf4f3-36a9-4d07-9427-42001ac7439c" providerId="ADAL" clId="{FCBF2E8F-9225-4163-870B-EE39B47287EE}" dt="2024-08-13T04:59:50.117" v="0" actId="47"/>
        <pc:sldMkLst>
          <pc:docMk/>
          <pc:sldMk cId="4212676803" sldId="263"/>
        </pc:sldMkLst>
      </pc:sldChg>
      <pc:sldChg chg="delSp modSp add del mod ord modNotes">
        <pc:chgData name="WALPOLE, Sam" userId="d0ccf4f3-36a9-4d07-9427-42001ac7439c" providerId="ADAL" clId="{FCBF2E8F-9225-4163-870B-EE39B47287EE}" dt="2024-08-13T05:01:11.547" v="608" actId="47"/>
        <pc:sldMkLst>
          <pc:docMk/>
          <pc:sldMk cId="3308132254" sldId="264"/>
        </pc:sldMkLst>
        <pc:spChg chg="del mod">
          <ac:chgData name="WALPOLE, Sam" userId="d0ccf4f3-36a9-4d07-9427-42001ac7439c" providerId="ADAL" clId="{FCBF2E8F-9225-4163-870B-EE39B47287EE}" dt="2024-08-13T05:01:01.587" v="475"/>
          <ac:spMkLst>
            <pc:docMk/>
            <pc:sldMk cId="3308132254" sldId="264"/>
            <ac:spMk id="7" creationId="{9D65FF08-F0F2-0C21-82A8-D8456919B89B}"/>
          </ac:spMkLst>
        </pc:spChg>
      </pc:sldChg>
      <pc:sldChg chg="modSp add mod modNotes">
        <pc:chgData name="WALPOLE, Sam" userId="d0ccf4f3-36a9-4d07-9427-42001ac7439c" providerId="ADAL" clId="{FCBF2E8F-9225-4163-870B-EE39B47287EE}" dt="2024-08-22T09:45:45.346" v="1430" actId="948"/>
        <pc:sldMkLst>
          <pc:docMk/>
          <pc:sldMk cId="1407859579" sldId="265"/>
        </pc:sldMkLst>
        <pc:spChg chg="mod">
          <ac:chgData name="WALPOLE, Sam" userId="d0ccf4f3-36a9-4d07-9427-42001ac7439c" providerId="ADAL" clId="{FCBF2E8F-9225-4163-870B-EE39B47287EE}" dt="2024-08-13T05:00:55.568" v="472" actId="1076"/>
          <ac:spMkLst>
            <pc:docMk/>
            <pc:sldMk cId="1407859579" sldId="265"/>
            <ac:spMk id="7" creationId="{9D65FF08-F0F2-0C21-82A8-D8456919B89B}"/>
          </ac:spMkLst>
        </pc:spChg>
      </pc:sldChg>
      <pc:sldChg chg="addSp delSp modSp add mod ord modNotes">
        <pc:chgData name="WALPOLE, Sam" userId="d0ccf4f3-36a9-4d07-9427-42001ac7439c" providerId="ADAL" clId="{FCBF2E8F-9225-4163-870B-EE39B47287EE}" dt="2024-08-26T04:26:00.727" v="1584" actId="21"/>
        <pc:sldMkLst>
          <pc:docMk/>
          <pc:sldMk cId="1136149569" sldId="266"/>
        </pc:sldMkLst>
        <pc:spChg chg="mod">
          <ac:chgData name="WALPOLE, Sam" userId="d0ccf4f3-36a9-4d07-9427-42001ac7439c" providerId="ADAL" clId="{FCBF2E8F-9225-4163-870B-EE39B47287EE}" dt="2024-08-13T05:01:09.331" v="607"/>
          <ac:spMkLst>
            <pc:docMk/>
            <pc:sldMk cId="1136149569" sldId="266"/>
            <ac:spMk id="7" creationId="{9D65FF08-F0F2-0C21-82A8-D8456919B89B}"/>
          </ac:spMkLst>
        </pc:spChg>
        <pc:picChg chg="add del mod">
          <ac:chgData name="WALPOLE, Sam" userId="d0ccf4f3-36a9-4d07-9427-42001ac7439c" providerId="ADAL" clId="{FCBF2E8F-9225-4163-870B-EE39B47287EE}" dt="2024-08-26T04:26:00.727" v="1584" actId="21"/>
          <ac:picMkLst>
            <pc:docMk/>
            <pc:sldMk cId="1136149569" sldId="266"/>
            <ac:picMk id="3" creationId="{5893655F-ED91-C82A-1360-43AF60BA2101}"/>
          </ac:picMkLst>
        </pc:picChg>
        <pc:picChg chg="add del mod">
          <ac:chgData name="WALPOLE, Sam" userId="d0ccf4f3-36a9-4d07-9427-42001ac7439c" providerId="ADAL" clId="{FCBF2E8F-9225-4163-870B-EE39B47287EE}" dt="2024-08-22T09:29:48.805" v="665" actId="21"/>
          <ac:picMkLst>
            <pc:docMk/>
            <pc:sldMk cId="1136149569" sldId="266"/>
            <ac:picMk id="3" creationId="{B9D7FD5E-68BB-2B2A-FCE1-FB1BE4834DF7}"/>
          </ac:picMkLst>
        </pc:picChg>
        <pc:picChg chg="add del mod">
          <ac:chgData name="WALPOLE, Sam" userId="d0ccf4f3-36a9-4d07-9427-42001ac7439c" providerId="ADAL" clId="{FCBF2E8F-9225-4163-870B-EE39B47287EE}" dt="2024-08-22T09:36:33.885" v="1051" actId="21"/>
          <ac:picMkLst>
            <pc:docMk/>
            <pc:sldMk cId="1136149569" sldId="266"/>
            <ac:picMk id="5" creationId="{B4D53305-9FC2-DA08-5576-736EC33F3966}"/>
          </ac:picMkLst>
        </pc:picChg>
        <pc:picChg chg="add del mod">
          <ac:chgData name="WALPOLE, Sam" userId="d0ccf4f3-36a9-4d07-9427-42001ac7439c" providerId="ADAL" clId="{FCBF2E8F-9225-4163-870B-EE39B47287EE}" dt="2024-08-22T09:36:47.802" v="1057" actId="21"/>
          <ac:picMkLst>
            <pc:docMk/>
            <pc:sldMk cId="1136149569" sldId="266"/>
            <ac:picMk id="8" creationId="{64F44235-EE9F-7A59-9F8F-90D8CD9A49C5}"/>
          </ac:picMkLst>
        </pc:picChg>
        <pc:picChg chg="add del mod">
          <ac:chgData name="WALPOLE, Sam" userId="d0ccf4f3-36a9-4d07-9427-42001ac7439c" providerId="ADAL" clId="{FCBF2E8F-9225-4163-870B-EE39B47287EE}" dt="2024-08-22T09:37:01.435" v="1063" actId="21"/>
          <ac:picMkLst>
            <pc:docMk/>
            <pc:sldMk cId="1136149569" sldId="266"/>
            <ac:picMk id="10" creationId="{36793008-EC22-5F20-8DB0-09B515EA2BE6}"/>
          </ac:picMkLst>
        </pc:picChg>
        <pc:picChg chg="add del mod">
          <ac:chgData name="WALPOLE, Sam" userId="d0ccf4f3-36a9-4d07-9427-42001ac7439c" providerId="ADAL" clId="{FCBF2E8F-9225-4163-870B-EE39B47287EE}" dt="2024-08-22T09:41:07.530" v="1197" actId="21"/>
          <ac:picMkLst>
            <pc:docMk/>
            <pc:sldMk cId="1136149569" sldId="266"/>
            <ac:picMk id="12" creationId="{0D26AA23-CABF-6D89-56D7-9F1D61C12DEF}"/>
          </ac:picMkLst>
        </pc:picChg>
        <pc:picChg chg="add del mod">
          <ac:chgData name="WALPOLE, Sam" userId="d0ccf4f3-36a9-4d07-9427-42001ac7439c" providerId="ADAL" clId="{FCBF2E8F-9225-4163-870B-EE39B47287EE}" dt="2024-08-22T09:42:41.698" v="1204" actId="21"/>
          <ac:picMkLst>
            <pc:docMk/>
            <pc:sldMk cId="1136149569" sldId="266"/>
            <ac:picMk id="14" creationId="{8F6B4E55-29B6-0177-C3D2-1330B849A82F}"/>
          </ac:picMkLst>
        </pc:picChg>
        <pc:picChg chg="add del mod">
          <ac:chgData name="WALPOLE, Sam" userId="d0ccf4f3-36a9-4d07-9427-42001ac7439c" providerId="ADAL" clId="{FCBF2E8F-9225-4163-870B-EE39B47287EE}" dt="2024-08-22T09:45:12.983" v="1214" actId="21"/>
          <ac:picMkLst>
            <pc:docMk/>
            <pc:sldMk cId="1136149569" sldId="266"/>
            <ac:picMk id="16" creationId="{A3652600-B365-D94C-8FD2-35A5D0873126}"/>
          </ac:picMkLst>
        </pc:picChg>
        <pc:picChg chg="add del mod">
          <ac:chgData name="WALPOLE, Sam" userId="d0ccf4f3-36a9-4d07-9427-42001ac7439c" providerId="ADAL" clId="{FCBF2E8F-9225-4163-870B-EE39B47287EE}" dt="2024-08-22T09:46:00.163" v="1517" actId="21"/>
          <ac:picMkLst>
            <pc:docMk/>
            <pc:sldMk cId="1136149569" sldId="266"/>
            <ac:picMk id="18" creationId="{8CC58628-A53A-EF27-825F-83C3337F766F}"/>
          </ac:picMkLst>
        </pc:picChg>
        <pc:picChg chg="add del mod">
          <ac:chgData name="WALPOLE, Sam" userId="d0ccf4f3-36a9-4d07-9427-42001ac7439c" providerId="ADAL" clId="{FCBF2E8F-9225-4163-870B-EE39B47287EE}" dt="2024-08-22T09:46:21.060" v="1523" actId="21"/>
          <ac:picMkLst>
            <pc:docMk/>
            <pc:sldMk cId="1136149569" sldId="266"/>
            <ac:picMk id="20" creationId="{21D62337-8FA9-6A3C-3007-32382CEE6D93}"/>
          </ac:picMkLst>
        </pc:picChg>
        <pc:picChg chg="add del mod">
          <ac:chgData name="WALPOLE, Sam" userId="d0ccf4f3-36a9-4d07-9427-42001ac7439c" providerId="ADAL" clId="{FCBF2E8F-9225-4163-870B-EE39B47287EE}" dt="2024-08-22T09:46:43.102" v="1530" actId="21"/>
          <ac:picMkLst>
            <pc:docMk/>
            <pc:sldMk cId="1136149569" sldId="266"/>
            <ac:picMk id="22" creationId="{A8E871A2-35D2-6627-42AC-FA56FC837018}"/>
          </ac:picMkLst>
        </pc:picChg>
      </pc:sldChg>
      <pc:sldChg chg="addSp delSp modSp add del mod modNotes">
        <pc:chgData name="WALPOLE, Sam" userId="d0ccf4f3-36a9-4d07-9427-42001ac7439c" providerId="ADAL" clId="{FCBF2E8F-9225-4163-870B-EE39B47287EE}" dt="2024-08-22T09:40:34.466" v="1108" actId="47"/>
        <pc:sldMkLst>
          <pc:docMk/>
          <pc:sldMk cId="2756900310" sldId="267"/>
        </pc:sldMkLst>
        <pc:spChg chg="add del">
          <ac:chgData name="WALPOLE, Sam" userId="d0ccf4f3-36a9-4d07-9427-42001ac7439c" providerId="ADAL" clId="{FCBF2E8F-9225-4163-870B-EE39B47287EE}" dt="2024-08-22T09:36:23.254" v="1047" actId="931"/>
          <ac:spMkLst>
            <pc:docMk/>
            <pc:sldMk cId="2756900310" sldId="267"/>
            <ac:spMk id="4" creationId="{5445ADC1-88C0-C413-3643-62445E0C8D83}"/>
          </ac:spMkLst>
        </pc:spChg>
        <pc:picChg chg="del">
          <ac:chgData name="WALPOLE, Sam" userId="d0ccf4f3-36a9-4d07-9427-42001ac7439c" providerId="ADAL" clId="{FCBF2E8F-9225-4163-870B-EE39B47287EE}" dt="2024-08-22T09:36:03.981" v="1043" actId="478"/>
          <ac:picMkLst>
            <pc:docMk/>
            <pc:sldMk cId="2756900310" sldId="267"/>
            <ac:picMk id="3" creationId="{B9D7FD5E-68BB-2B2A-FCE1-FB1BE4834DF7}"/>
          </ac:picMkLst>
        </pc:picChg>
        <pc:picChg chg="add mod">
          <ac:chgData name="WALPOLE, Sam" userId="d0ccf4f3-36a9-4d07-9427-42001ac7439c" providerId="ADAL" clId="{FCBF2E8F-9225-4163-870B-EE39B47287EE}" dt="2024-08-22T09:36:23.254" v="1047" actId="931"/>
          <ac:picMkLst>
            <pc:docMk/>
            <pc:sldMk cId="2756900310" sldId="267"/>
            <ac:picMk id="5" creationId="{8C0BB3B7-3BAE-297E-2873-9CE80C05E954}"/>
          </ac:picMkLst>
        </pc:picChg>
        <pc:picChg chg="add mod ord">
          <ac:chgData name="WALPOLE, Sam" userId="d0ccf4f3-36a9-4d07-9427-42001ac7439c" providerId="ADAL" clId="{FCBF2E8F-9225-4163-870B-EE39B47287EE}" dt="2024-08-22T09:37:22.805" v="1080" actId="962"/>
          <ac:picMkLst>
            <pc:docMk/>
            <pc:sldMk cId="2756900310" sldId="267"/>
            <ac:picMk id="6" creationId="{B4D53305-9FC2-DA08-5576-736EC33F3966}"/>
          </ac:picMkLst>
        </pc:picChg>
      </pc:sldChg>
      <pc:sldChg chg="addSp delSp modSp add del mod modNotes">
        <pc:chgData name="WALPOLE, Sam" userId="d0ccf4f3-36a9-4d07-9427-42001ac7439c" providerId="ADAL" clId="{FCBF2E8F-9225-4163-870B-EE39B47287EE}" dt="2024-08-22T09:40:35.322" v="1109" actId="47"/>
        <pc:sldMkLst>
          <pc:docMk/>
          <pc:sldMk cId="1789740131" sldId="268"/>
        </pc:sldMkLst>
        <pc:picChg chg="del">
          <ac:chgData name="WALPOLE, Sam" userId="d0ccf4f3-36a9-4d07-9427-42001ac7439c" providerId="ADAL" clId="{FCBF2E8F-9225-4163-870B-EE39B47287EE}" dt="2024-08-22T09:36:06.340" v="1044" actId="478"/>
          <ac:picMkLst>
            <pc:docMk/>
            <pc:sldMk cId="1789740131" sldId="268"/>
            <ac:picMk id="3" creationId="{B9D7FD5E-68BB-2B2A-FCE1-FB1BE4834DF7}"/>
          </ac:picMkLst>
        </pc:picChg>
        <pc:picChg chg="add mod ord">
          <ac:chgData name="WALPOLE, Sam" userId="d0ccf4f3-36a9-4d07-9427-42001ac7439c" providerId="ADAL" clId="{FCBF2E8F-9225-4163-870B-EE39B47287EE}" dt="2024-08-22T09:37:32.874" v="1093" actId="962"/>
          <ac:picMkLst>
            <pc:docMk/>
            <pc:sldMk cId="1789740131" sldId="268"/>
            <ac:picMk id="8" creationId="{64F44235-EE9F-7A59-9F8F-90D8CD9A49C5}"/>
          </ac:picMkLst>
        </pc:picChg>
      </pc:sldChg>
      <pc:sldChg chg="addSp delSp modSp add mod modNotes">
        <pc:chgData name="WALPOLE, Sam" userId="d0ccf4f3-36a9-4d07-9427-42001ac7439c" providerId="ADAL" clId="{FCBF2E8F-9225-4163-870B-EE39B47287EE}" dt="2024-08-26T04:26:18.484" v="1597" actId="962"/>
        <pc:sldMkLst>
          <pc:docMk/>
          <pc:sldMk cId="1392621166" sldId="269"/>
        </pc:sldMkLst>
        <pc:spChg chg="add del mod">
          <ac:chgData name="WALPOLE, Sam" userId="d0ccf4f3-36a9-4d07-9427-42001ac7439c" providerId="ADAL" clId="{FCBF2E8F-9225-4163-870B-EE39B47287EE}" dt="2024-08-22T09:50:48.751" v="1572" actId="403"/>
          <ac:spMkLst>
            <pc:docMk/>
            <pc:sldMk cId="1392621166" sldId="269"/>
            <ac:spMk id="4" creationId="{5445ADC1-88C0-C413-3643-62445E0C8D83}"/>
          </ac:spMkLst>
        </pc:spChg>
        <pc:picChg chg="add mod ord">
          <ac:chgData name="WALPOLE, Sam" userId="d0ccf4f3-36a9-4d07-9427-42001ac7439c" providerId="ADAL" clId="{FCBF2E8F-9225-4163-870B-EE39B47287EE}" dt="2024-08-26T04:26:18.484" v="1597" actId="962"/>
          <ac:picMkLst>
            <pc:docMk/>
            <pc:sldMk cId="1392621166" sldId="269"/>
            <ac:picMk id="3" creationId="{5893655F-ED91-C82A-1360-43AF60BA2101}"/>
          </ac:picMkLst>
        </pc:picChg>
        <pc:picChg chg="del">
          <ac:chgData name="WALPOLE, Sam" userId="d0ccf4f3-36a9-4d07-9427-42001ac7439c" providerId="ADAL" clId="{FCBF2E8F-9225-4163-870B-EE39B47287EE}" dt="2024-08-22T09:36:09.028" v="1045" actId="478"/>
          <ac:picMkLst>
            <pc:docMk/>
            <pc:sldMk cId="1392621166" sldId="269"/>
            <ac:picMk id="3" creationId="{B9D7FD5E-68BB-2B2A-FCE1-FB1BE4834DF7}"/>
          </ac:picMkLst>
        </pc:picChg>
        <pc:picChg chg="add mod">
          <ac:chgData name="WALPOLE, Sam" userId="d0ccf4f3-36a9-4d07-9427-42001ac7439c" providerId="ADAL" clId="{FCBF2E8F-9225-4163-870B-EE39B47287EE}" dt="2024-08-22T09:40:57.409" v="1193" actId="931"/>
          <ac:picMkLst>
            <pc:docMk/>
            <pc:sldMk cId="1392621166" sldId="269"/>
            <ac:picMk id="5" creationId="{98C0B7DF-FF33-7691-974F-C55377B09362}"/>
          </ac:picMkLst>
        </pc:picChg>
        <pc:picChg chg="add mod">
          <ac:chgData name="WALPOLE, Sam" userId="d0ccf4f3-36a9-4d07-9427-42001ac7439c" providerId="ADAL" clId="{FCBF2E8F-9225-4163-870B-EE39B47287EE}" dt="2024-08-22T09:45:05.765" v="1210" actId="931"/>
          <ac:picMkLst>
            <pc:docMk/>
            <pc:sldMk cId="1392621166" sldId="269"/>
            <ac:picMk id="7" creationId="{EFC5688A-6D29-671A-207D-6775EB3BA4E8}"/>
          </ac:picMkLst>
        </pc:picChg>
        <pc:picChg chg="add del mod ord">
          <ac:chgData name="WALPOLE, Sam" userId="d0ccf4f3-36a9-4d07-9427-42001ac7439c" providerId="ADAL" clId="{FCBF2E8F-9225-4163-870B-EE39B47287EE}" dt="2024-08-22T09:40:44.478" v="1191" actId="478"/>
          <ac:picMkLst>
            <pc:docMk/>
            <pc:sldMk cId="1392621166" sldId="269"/>
            <ac:picMk id="10" creationId="{36793008-EC22-5F20-8DB0-09B515EA2BE6}"/>
          </ac:picMkLst>
        </pc:picChg>
        <pc:picChg chg="add del mod ord">
          <ac:chgData name="WALPOLE, Sam" userId="d0ccf4f3-36a9-4d07-9427-42001ac7439c" providerId="ADAL" clId="{FCBF2E8F-9225-4163-870B-EE39B47287EE}" dt="2024-08-22T09:42:44.694" v="1205" actId="478"/>
          <ac:picMkLst>
            <pc:docMk/>
            <pc:sldMk cId="1392621166" sldId="269"/>
            <ac:picMk id="12" creationId="{0D26AA23-CABF-6D89-56D7-9F1D61C12DEF}"/>
          </ac:picMkLst>
        </pc:picChg>
        <pc:picChg chg="add del mod ord">
          <ac:chgData name="WALPOLE, Sam" userId="d0ccf4f3-36a9-4d07-9427-42001ac7439c" providerId="ADAL" clId="{FCBF2E8F-9225-4163-870B-EE39B47287EE}" dt="2024-08-22T09:42:53.933" v="1208" actId="478"/>
          <ac:picMkLst>
            <pc:docMk/>
            <pc:sldMk cId="1392621166" sldId="269"/>
            <ac:picMk id="14" creationId="{8F6B4E55-29B6-0177-C3D2-1330B849A82F}"/>
          </ac:picMkLst>
        </pc:picChg>
        <pc:picChg chg="add del mod ord">
          <ac:chgData name="WALPOLE, Sam" userId="d0ccf4f3-36a9-4d07-9427-42001ac7439c" providerId="ADAL" clId="{FCBF2E8F-9225-4163-870B-EE39B47287EE}" dt="2024-08-26T04:25:47.434" v="1582" actId="478"/>
          <ac:picMkLst>
            <pc:docMk/>
            <pc:sldMk cId="1392621166" sldId="269"/>
            <ac:picMk id="16" creationId="{A3652600-B365-D94C-8FD2-35A5D0873126}"/>
          </ac:picMkLst>
        </pc:picChg>
      </pc:sldChg>
      <pc:sldChg chg="addSp delSp modSp add mod modNotes">
        <pc:chgData name="WALPOLE, Sam" userId="d0ccf4f3-36a9-4d07-9427-42001ac7439c" providerId="ADAL" clId="{FCBF2E8F-9225-4163-870B-EE39B47287EE}" dt="2024-08-22T09:50:54.710" v="1575" actId="403"/>
        <pc:sldMkLst>
          <pc:docMk/>
          <pc:sldMk cId="2107137452" sldId="270"/>
        </pc:sldMkLst>
        <pc:spChg chg="mod">
          <ac:chgData name="WALPOLE, Sam" userId="d0ccf4f3-36a9-4d07-9427-42001ac7439c" providerId="ADAL" clId="{FCBF2E8F-9225-4163-870B-EE39B47287EE}" dt="2024-08-22T09:50:54.710" v="1575" actId="403"/>
          <ac:spMkLst>
            <pc:docMk/>
            <pc:sldMk cId="2107137452" sldId="270"/>
            <ac:spMk id="4" creationId="{5445ADC1-88C0-C413-3643-62445E0C8D83}"/>
          </ac:spMkLst>
        </pc:spChg>
        <pc:picChg chg="del">
          <ac:chgData name="WALPOLE, Sam" userId="d0ccf4f3-36a9-4d07-9427-42001ac7439c" providerId="ADAL" clId="{FCBF2E8F-9225-4163-870B-EE39B47287EE}" dt="2024-08-22T09:45:47.964" v="1511" actId="478"/>
          <ac:picMkLst>
            <pc:docMk/>
            <pc:sldMk cId="2107137452" sldId="270"/>
            <ac:picMk id="16" creationId="{A3652600-B365-D94C-8FD2-35A5D0873126}"/>
          </ac:picMkLst>
        </pc:picChg>
        <pc:picChg chg="add mod ord">
          <ac:chgData name="WALPOLE, Sam" userId="d0ccf4f3-36a9-4d07-9427-42001ac7439c" providerId="ADAL" clId="{FCBF2E8F-9225-4163-870B-EE39B47287EE}" dt="2024-08-22T09:47:13.072" v="1557" actId="962"/>
          <ac:picMkLst>
            <pc:docMk/>
            <pc:sldMk cId="2107137452" sldId="270"/>
            <ac:picMk id="18" creationId="{8CC58628-A53A-EF27-825F-83C3337F766F}"/>
          </ac:picMkLst>
        </pc:picChg>
      </pc:sldChg>
      <pc:sldChg chg="add del modNotes">
        <pc:chgData name="WALPOLE, Sam" userId="d0ccf4f3-36a9-4d07-9427-42001ac7439c" providerId="ADAL" clId="{FCBF2E8F-9225-4163-870B-EE39B47287EE}" dt="2024-08-22T09:45:37.434" v="1219" actId="47"/>
        <pc:sldMkLst>
          <pc:docMk/>
          <pc:sldMk cId="2464780907" sldId="270"/>
        </pc:sldMkLst>
      </pc:sldChg>
      <pc:sldChg chg="addSp delSp modSp add mod modNotes">
        <pc:chgData name="WALPOLE, Sam" userId="d0ccf4f3-36a9-4d07-9427-42001ac7439c" providerId="ADAL" clId="{FCBF2E8F-9225-4163-870B-EE39B47287EE}" dt="2024-08-22T09:50:59.746" v="1578" actId="403"/>
        <pc:sldMkLst>
          <pc:docMk/>
          <pc:sldMk cId="2911189281" sldId="271"/>
        </pc:sldMkLst>
        <pc:spChg chg="mod">
          <ac:chgData name="WALPOLE, Sam" userId="d0ccf4f3-36a9-4d07-9427-42001ac7439c" providerId="ADAL" clId="{FCBF2E8F-9225-4163-870B-EE39B47287EE}" dt="2024-08-22T09:50:59.746" v="1578" actId="403"/>
          <ac:spMkLst>
            <pc:docMk/>
            <pc:sldMk cId="2911189281" sldId="271"/>
            <ac:spMk id="4" creationId="{5445ADC1-88C0-C413-3643-62445E0C8D83}"/>
          </ac:spMkLst>
        </pc:spChg>
        <pc:picChg chg="del">
          <ac:chgData name="WALPOLE, Sam" userId="d0ccf4f3-36a9-4d07-9427-42001ac7439c" providerId="ADAL" clId="{FCBF2E8F-9225-4163-870B-EE39B47287EE}" dt="2024-08-22T09:45:50.145" v="1512" actId="478"/>
          <ac:picMkLst>
            <pc:docMk/>
            <pc:sldMk cId="2911189281" sldId="271"/>
            <ac:picMk id="16" creationId="{A3652600-B365-D94C-8FD2-35A5D0873126}"/>
          </ac:picMkLst>
        </pc:picChg>
        <pc:picChg chg="add mod ord">
          <ac:chgData name="WALPOLE, Sam" userId="d0ccf4f3-36a9-4d07-9427-42001ac7439c" providerId="ADAL" clId="{FCBF2E8F-9225-4163-870B-EE39B47287EE}" dt="2024-08-22T09:47:19.629" v="1569" actId="962"/>
          <ac:picMkLst>
            <pc:docMk/>
            <pc:sldMk cId="2911189281" sldId="271"/>
            <ac:picMk id="20" creationId="{21D62337-8FA9-6A3C-3007-32382CEE6D93}"/>
          </ac:picMkLst>
        </pc:picChg>
      </pc:sldChg>
      <pc:sldChg chg="addSp delSp modSp add mod modNotes">
        <pc:chgData name="WALPOLE, Sam" userId="d0ccf4f3-36a9-4d07-9427-42001ac7439c" providerId="ADAL" clId="{FCBF2E8F-9225-4163-870B-EE39B47287EE}" dt="2024-08-22T09:51:03.567" v="1581" actId="403"/>
        <pc:sldMkLst>
          <pc:docMk/>
          <pc:sldMk cId="483486655" sldId="272"/>
        </pc:sldMkLst>
        <pc:spChg chg="mod">
          <ac:chgData name="WALPOLE, Sam" userId="d0ccf4f3-36a9-4d07-9427-42001ac7439c" providerId="ADAL" clId="{FCBF2E8F-9225-4163-870B-EE39B47287EE}" dt="2024-08-22T09:51:03.567" v="1581" actId="403"/>
          <ac:spMkLst>
            <pc:docMk/>
            <pc:sldMk cId="483486655" sldId="272"/>
            <ac:spMk id="4" creationId="{5445ADC1-88C0-C413-3643-62445E0C8D83}"/>
          </ac:spMkLst>
        </pc:spChg>
        <pc:picChg chg="del">
          <ac:chgData name="WALPOLE, Sam" userId="d0ccf4f3-36a9-4d07-9427-42001ac7439c" providerId="ADAL" clId="{FCBF2E8F-9225-4163-870B-EE39B47287EE}" dt="2024-08-22T09:45:52.284" v="1513" actId="478"/>
          <ac:picMkLst>
            <pc:docMk/>
            <pc:sldMk cId="483486655" sldId="272"/>
            <ac:picMk id="16" creationId="{A3652600-B365-D94C-8FD2-35A5D0873126}"/>
          </ac:picMkLst>
        </pc:picChg>
        <pc:picChg chg="add mod ord">
          <ac:chgData name="WALPOLE, Sam" userId="d0ccf4f3-36a9-4d07-9427-42001ac7439c" providerId="ADAL" clId="{FCBF2E8F-9225-4163-870B-EE39B47287EE}" dt="2024-08-22T09:47:06.144" v="1543" actId="962"/>
          <ac:picMkLst>
            <pc:docMk/>
            <pc:sldMk cId="483486655" sldId="272"/>
            <ac:picMk id="22" creationId="{A8E871A2-35D2-6627-42AC-FA56FC837018}"/>
          </ac:picMkLst>
        </pc:picChg>
      </pc:sldChg>
      <pc:sldMasterChg chg="delSldLayout modSldLayout">
        <pc:chgData name="WALPOLE, Sam" userId="d0ccf4f3-36a9-4d07-9427-42001ac7439c" providerId="ADAL" clId="{FCBF2E8F-9225-4163-870B-EE39B47287EE}" dt="2024-08-13T05:01:31.615" v="609" actId="11529"/>
        <pc:sldMasterMkLst>
          <pc:docMk/>
          <pc:sldMasterMk cId="4109667557" sldId="2147483660"/>
        </pc:sldMasterMkLst>
        <pc:sldLayoutChg chg="addSp delSp modSp">
          <pc:chgData name="WALPOLE, Sam" userId="d0ccf4f3-36a9-4d07-9427-42001ac7439c" providerId="ADAL" clId="{FCBF2E8F-9225-4163-870B-EE39B47287EE}" dt="2024-08-13T05:01:31.615" v="609" actId="11529"/>
          <pc:sldLayoutMkLst>
            <pc:docMk/>
            <pc:sldMasterMk cId="4109667557" sldId="2147483660"/>
            <pc:sldLayoutMk cId="2226732268" sldId="2147483662"/>
          </pc:sldLayoutMkLst>
          <pc:spChg chg="add del">
            <ac:chgData name="WALPOLE, Sam" userId="d0ccf4f3-36a9-4d07-9427-42001ac7439c" providerId="ADAL" clId="{FCBF2E8F-9225-4163-870B-EE39B47287EE}" dt="2024-08-13T05:01:31.615" v="609" actId="11529"/>
            <ac:spMkLst>
              <pc:docMk/>
              <pc:sldMasterMk cId="4109667557" sldId="2147483660"/>
              <pc:sldLayoutMk cId="2226732268" sldId="2147483662"/>
              <ac:spMk id="7" creationId="{BB8D0EB0-FA38-E799-053D-FAD2CF0F86C8}"/>
            </ac:spMkLst>
          </pc:spChg>
          <pc:spChg chg="add mod">
            <ac:chgData name="WALPOLE, Sam" userId="d0ccf4f3-36a9-4d07-9427-42001ac7439c" providerId="ADAL" clId="{FCBF2E8F-9225-4163-870B-EE39B47287EE}" dt="2024-08-13T05:01:31.615" v="609" actId="11529"/>
            <ac:spMkLst>
              <pc:docMk/>
              <pc:sldMasterMk cId="4109667557" sldId="2147483660"/>
              <pc:sldLayoutMk cId="2226732268" sldId="2147483662"/>
              <ac:spMk id="8" creationId="{49F18E6A-DD33-0873-EC4A-E0E419687680}"/>
            </ac:spMkLst>
          </pc:spChg>
        </pc:sldLayoutChg>
        <pc:sldLayoutChg chg="del">
          <pc:chgData name="WALPOLE, Sam" userId="d0ccf4f3-36a9-4d07-9427-42001ac7439c" providerId="ADAL" clId="{FCBF2E8F-9225-4163-870B-EE39B47287EE}" dt="2024-08-13T05:00:40.996" v="356" actId="47"/>
          <pc:sldLayoutMkLst>
            <pc:docMk/>
            <pc:sldMasterMk cId="4109667557" sldId="2147483660"/>
            <pc:sldLayoutMk cId="1583462634" sldId="2147483673"/>
          </pc:sldLayoutMkLst>
        </pc:sldLayoutChg>
        <pc:sldLayoutChg chg="del">
          <pc:chgData name="WALPOLE, Sam" userId="d0ccf4f3-36a9-4d07-9427-42001ac7439c" providerId="ADAL" clId="{FCBF2E8F-9225-4163-870B-EE39B47287EE}" dt="2024-08-13T05:01:11.547" v="608" actId="47"/>
          <pc:sldLayoutMkLst>
            <pc:docMk/>
            <pc:sldMasterMk cId="4109667557" sldId="2147483660"/>
            <pc:sldLayoutMk cId="29313088" sldId="214748367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5F77D9-0C44-EF2D-5BA2-DD9339EDB3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45984-52FA-5FE3-02EC-755ABE966C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62CF2-F8DF-4842-AFDD-52CEFB0425BF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2C482-1B4C-5BF7-6E65-6BA0A584E3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1830B-4E2D-C65E-555A-275440D370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7B8CE-C0B5-4C46-AC30-1AFAB14E7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492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B87BB-07FF-47E9-B960-6E804184292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743200" y="1143000"/>
            <a:ext cx="1234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8BA3-E383-4EF7-972E-51FD2912EE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170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3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9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7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8BA3-E383-4EF7-972E-51FD2912EEE5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0EBCF-8AAD-02E3-5BA0-8DD291EE61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4CA6BE0-3FE7-C180-3B25-5EBB39C8C7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48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8BA3-E383-4EF7-972E-51FD2912EEE5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0EBCF-8AAD-02E3-5BA0-8DD291EE61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4CA6BE0-3FE7-C180-3B25-5EBB39C8C7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8BA3-E383-4EF7-972E-51FD2912EEE5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0EBCF-8AAD-02E3-5BA0-8DD291EE61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4CA6BE0-3FE7-C180-3B25-5EBB39C8C7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84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8BA3-E383-4EF7-972E-51FD2912EEE5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0EBCF-8AAD-02E3-5BA0-8DD291EE61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4CA6BE0-3FE7-C180-3B25-5EBB39C8C7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6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950" y="617300"/>
            <a:ext cx="11315700" cy="1313180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950" y="1981121"/>
            <a:ext cx="11315700" cy="910669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460" indent="0" algn="ctr">
              <a:buNone/>
              <a:defRPr sz="1100"/>
            </a:lvl2pPr>
            <a:lvl3pPr marL="502920" indent="0" algn="ctr">
              <a:buNone/>
              <a:defRPr sz="990"/>
            </a:lvl3pPr>
            <a:lvl4pPr marL="754380" indent="0" algn="ctr">
              <a:buNone/>
              <a:defRPr sz="880"/>
            </a:lvl4pPr>
            <a:lvl5pPr marL="1005840" indent="0" algn="ctr">
              <a:buNone/>
              <a:defRPr sz="880"/>
            </a:lvl5pPr>
            <a:lvl6pPr marL="1257300" indent="0" algn="ctr">
              <a:buNone/>
              <a:defRPr sz="880"/>
            </a:lvl6pPr>
            <a:lvl7pPr marL="1508760" indent="0" algn="ctr">
              <a:buNone/>
              <a:defRPr sz="880"/>
            </a:lvl7pPr>
            <a:lvl8pPr marL="1760220" indent="0" algn="ctr">
              <a:buNone/>
              <a:defRPr sz="880"/>
            </a:lvl8pPr>
            <a:lvl9pPr marL="2011680" indent="0" algn="ctr">
              <a:buNone/>
              <a:defRPr sz="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36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885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797064" y="200819"/>
            <a:ext cx="3253264" cy="31965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7273" y="200819"/>
            <a:ext cx="9571196" cy="31965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072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A318C7-5006-9E26-1A5A-CD8A904B6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86054" y="2322863"/>
            <a:ext cx="2292476" cy="974408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222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9F18E6A-DD33-0873-EC4A-E0E41968768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30300" y="2054225"/>
            <a:ext cx="1878013" cy="1258888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73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414" y="940356"/>
            <a:ext cx="13013055" cy="1569005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414" y="2524205"/>
            <a:ext cx="13013055" cy="825103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>
                    <a:tint val="82000"/>
                  </a:schemeClr>
                </a:solidFill>
              </a:defRPr>
            </a:lvl1pPr>
            <a:lvl2pPr marL="251460" indent="0">
              <a:buNone/>
              <a:defRPr sz="1100">
                <a:solidFill>
                  <a:schemeClr val="tx1">
                    <a:tint val="82000"/>
                  </a:schemeClr>
                </a:solidFill>
              </a:defRPr>
            </a:lvl2pPr>
            <a:lvl3pPr marL="502920" indent="0">
              <a:buNone/>
              <a:defRPr sz="990">
                <a:solidFill>
                  <a:schemeClr val="tx1">
                    <a:tint val="82000"/>
                  </a:schemeClr>
                </a:solidFill>
              </a:defRPr>
            </a:lvl3pPr>
            <a:lvl4pPr marL="754380" indent="0">
              <a:buNone/>
              <a:defRPr sz="880">
                <a:solidFill>
                  <a:schemeClr val="tx1">
                    <a:tint val="82000"/>
                  </a:schemeClr>
                </a:solidFill>
              </a:defRPr>
            </a:lvl4pPr>
            <a:lvl5pPr marL="1005840" indent="0">
              <a:buNone/>
              <a:defRPr sz="880">
                <a:solidFill>
                  <a:schemeClr val="tx1">
                    <a:tint val="82000"/>
                  </a:schemeClr>
                </a:solidFill>
              </a:defRPr>
            </a:lvl5pPr>
            <a:lvl6pPr marL="1257300" indent="0">
              <a:buNone/>
              <a:defRPr sz="880">
                <a:solidFill>
                  <a:schemeClr val="tx1">
                    <a:tint val="82000"/>
                  </a:schemeClr>
                </a:solidFill>
              </a:defRPr>
            </a:lvl6pPr>
            <a:lvl7pPr marL="1508760" indent="0">
              <a:buNone/>
              <a:defRPr sz="880">
                <a:solidFill>
                  <a:schemeClr val="tx1">
                    <a:tint val="82000"/>
                  </a:schemeClr>
                </a:solidFill>
              </a:defRPr>
            </a:lvl7pPr>
            <a:lvl8pPr marL="1760220" indent="0">
              <a:buNone/>
              <a:defRPr sz="880">
                <a:solidFill>
                  <a:schemeClr val="tx1">
                    <a:tint val="82000"/>
                  </a:schemeClr>
                </a:solidFill>
              </a:defRPr>
            </a:lvl8pPr>
            <a:lvl9pPr marL="2011680" indent="0">
              <a:buNone/>
              <a:defRPr sz="8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877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7273" y="1004094"/>
            <a:ext cx="6412230" cy="2393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8098" y="1004094"/>
            <a:ext cx="6412230" cy="2393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94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200819"/>
            <a:ext cx="13013055" cy="7290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38" y="924639"/>
            <a:ext cx="6382761" cy="453152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38" y="1377791"/>
            <a:ext cx="6382761" cy="2026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8098" y="924639"/>
            <a:ext cx="6414195" cy="453152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8098" y="1377791"/>
            <a:ext cx="6414195" cy="2026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83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55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975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251460"/>
            <a:ext cx="4866143" cy="88011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195" y="543084"/>
            <a:ext cx="7638098" cy="2680494"/>
          </a:xfrm>
        </p:spPr>
        <p:txBody>
          <a:bodyPr/>
          <a:lstStyle>
            <a:lvl1pPr>
              <a:defRPr sz="1760"/>
            </a:lvl1pPr>
            <a:lvl2pPr>
              <a:defRPr sz="1540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1131570"/>
            <a:ext cx="4866143" cy="2096373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19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251460"/>
            <a:ext cx="4866143" cy="88011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14195" y="543084"/>
            <a:ext cx="7638098" cy="2680494"/>
          </a:xfrm>
        </p:spPr>
        <p:txBody>
          <a:bodyPr anchor="t"/>
          <a:lstStyle>
            <a:lvl1pPr marL="0" indent="0">
              <a:buNone/>
              <a:defRPr sz="1760"/>
            </a:lvl1pPr>
            <a:lvl2pPr marL="251460" indent="0">
              <a:buNone/>
              <a:defRPr sz="1540"/>
            </a:lvl2pPr>
            <a:lvl3pPr marL="502920" indent="0">
              <a:buNone/>
              <a:defRPr sz="1320"/>
            </a:lvl3pPr>
            <a:lvl4pPr marL="754380" indent="0">
              <a:buNone/>
              <a:defRPr sz="1100"/>
            </a:lvl4pPr>
            <a:lvl5pPr marL="1005840" indent="0">
              <a:buNone/>
              <a:defRPr sz="1100"/>
            </a:lvl5pPr>
            <a:lvl6pPr marL="1257300" indent="0">
              <a:buNone/>
              <a:defRPr sz="1100"/>
            </a:lvl6pPr>
            <a:lvl7pPr marL="1508760" indent="0">
              <a:buNone/>
              <a:defRPr sz="1100"/>
            </a:lvl7pPr>
            <a:lvl8pPr marL="1760220" indent="0">
              <a:buNone/>
              <a:defRPr sz="1100"/>
            </a:lvl8pPr>
            <a:lvl9pPr marL="2011680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1131570"/>
            <a:ext cx="4866143" cy="2096373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298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7273" y="200819"/>
            <a:ext cx="13013055" cy="729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273" y="1004094"/>
            <a:ext cx="13013055" cy="2393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7273" y="3495993"/>
            <a:ext cx="3394710" cy="20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94AB3E-B794-44C4-98DF-B127DCC6D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7768" y="3495993"/>
            <a:ext cx="5092065" cy="20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618" y="3495993"/>
            <a:ext cx="3394710" cy="20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9B96C9-BDCC-4EAE-AA15-5CB3A2E27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966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502920" rtl="0" eaLnBrk="1" latinLnBrk="0" hangingPunct="1">
        <a:lnSpc>
          <a:spcPct val="90000"/>
        </a:lnSpc>
        <a:spcBef>
          <a:spcPct val="0"/>
        </a:spcBef>
        <a:buNone/>
        <a:defRPr sz="2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30" indent="-125730" algn="l" defTabSz="50292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57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03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44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74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4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87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2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16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795834" y="513096"/>
            <a:ext cx="10447933" cy="252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980" b="1" dirty="0"/>
              <a:t>Instructions:</a:t>
            </a:r>
          </a:p>
          <a:p>
            <a:pPr algn="l"/>
            <a:endParaRPr lang="en-AU" sz="1980" dirty="0"/>
          </a:p>
          <a:p>
            <a:pPr algn="l"/>
            <a:r>
              <a:rPr lang="en-AU" sz="1980" b="1" dirty="0"/>
              <a:t>To include your logo: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On your desired slide click on the image icon in the placeholder box.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your image and select </a:t>
            </a:r>
            <a:r>
              <a:rPr lang="en-AU" sz="1980" i="1" dirty="0"/>
              <a:t>open.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the </a:t>
            </a:r>
            <a:r>
              <a:rPr lang="en-AU" sz="1980" i="1" dirty="0"/>
              <a:t>Crop </a:t>
            </a:r>
            <a:r>
              <a:rPr lang="en-AU" sz="1980" dirty="0"/>
              <a:t>dropdown at the top right of the navigation bar under </a:t>
            </a:r>
            <a:r>
              <a:rPr lang="en-AU" sz="1980" i="1" dirty="0"/>
              <a:t>Picture Format. 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</a:t>
            </a:r>
            <a:r>
              <a:rPr lang="en-AU" sz="1980" i="1" dirty="0"/>
              <a:t>Fit </a:t>
            </a:r>
            <a:r>
              <a:rPr lang="en-AU" sz="1980" dirty="0"/>
              <a:t>from the dropdown options.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Scale and position your logo as required.</a:t>
            </a:r>
          </a:p>
        </p:txBody>
      </p:sp>
    </p:spTree>
    <p:extLst>
      <p:ext uri="{BB962C8B-B14F-4D97-AF65-F5344CB8AC3E}">
        <p14:creationId xmlns:p14="http://schemas.microsoft.com/office/powerpoint/2010/main" val="262592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795834" y="1284412"/>
            <a:ext cx="10447933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980" b="1" dirty="0"/>
              <a:t>To delete slides: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When your design is complete, select this slide and every other slide you don’t want to keep and click </a:t>
            </a:r>
            <a:r>
              <a:rPr lang="en-AU" sz="1980" i="1" dirty="0"/>
              <a:t>Delete </a:t>
            </a:r>
            <a:r>
              <a:rPr lang="en-AU" sz="1980" dirty="0"/>
              <a:t>on your keyboard.</a:t>
            </a:r>
          </a:p>
        </p:txBody>
      </p:sp>
    </p:spTree>
    <p:extLst>
      <p:ext uri="{BB962C8B-B14F-4D97-AF65-F5344CB8AC3E}">
        <p14:creationId xmlns:p14="http://schemas.microsoft.com/office/powerpoint/2010/main" val="140785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795834" y="513096"/>
            <a:ext cx="10447933" cy="252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980" b="1" dirty="0"/>
              <a:t>To save and export your document as an image: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</a:t>
            </a:r>
            <a:r>
              <a:rPr lang="en-AU" sz="1980" i="1" dirty="0"/>
              <a:t>File</a:t>
            </a:r>
            <a:r>
              <a:rPr lang="en-AU" sz="1980" dirty="0"/>
              <a:t> at the top left of the navigation bar.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</a:t>
            </a:r>
            <a:r>
              <a:rPr lang="en-AU" sz="1980" i="1" dirty="0"/>
              <a:t>Save</a:t>
            </a:r>
            <a:r>
              <a:rPr lang="en-AU" sz="1980" dirty="0"/>
              <a:t>. Save your file to where you would like it located.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Again, select </a:t>
            </a:r>
            <a:r>
              <a:rPr lang="en-AU" sz="1980" i="1" dirty="0"/>
              <a:t>File</a:t>
            </a:r>
            <a:r>
              <a:rPr lang="en-AU" sz="1980" dirty="0"/>
              <a:t> at the top left of the navigation bar.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Export from the options that appear.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</a:t>
            </a:r>
            <a:r>
              <a:rPr lang="en-AU" sz="1980" i="1" dirty="0"/>
              <a:t>Change File Type</a:t>
            </a:r>
            <a:r>
              <a:rPr lang="en-AU" sz="1980" dirty="0"/>
              <a:t>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Select </a:t>
            </a:r>
            <a:r>
              <a:rPr lang="en-AU" sz="1980" i="1" dirty="0"/>
              <a:t>PNG </a:t>
            </a:r>
            <a:r>
              <a:rPr lang="en-AU" sz="1980" dirty="0"/>
              <a:t>or </a:t>
            </a:r>
            <a:r>
              <a:rPr lang="en-AU" sz="1980" i="1" dirty="0"/>
              <a:t>JPEG </a:t>
            </a:r>
            <a:r>
              <a:rPr lang="en-AU" sz="1980" dirty="0"/>
              <a:t>from the options that appear. Then select </a:t>
            </a:r>
            <a:r>
              <a:rPr lang="en-AU" sz="1980" i="1" dirty="0"/>
              <a:t>Save As.</a:t>
            </a:r>
          </a:p>
          <a:p>
            <a:pPr marL="452628" indent="-452628">
              <a:buFont typeface="+mj-lt"/>
              <a:buAutoNum type="arabicPeriod"/>
            </a:pPr>
            <a:r>
              <a:rPr lang="en-AU" sz="1980" dirty="0"/>
              <a:t>Navigate to where you want your logo saved and select the file and select </a:t>
            </a:r>
            <a:r>
              <a:rPr lang="en-AU" sz="1980" i="1" dirty="0"/>
              <a:t>save</a:t>
            </a:r>
            <a:r>
              <a:rPr lang="en-AU" sz="198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614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5893655F-ED91-C82A-1360-43AF60BA21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" y="235"/>
            <a:ext cx="15085714" cy="3771429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5445ADC1-88C0-C413-3643-62445E0C8D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0293" y="564609"/>
            <a:ext cx="1152412" cy="10115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139262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8CC58628-A53A-EF27-825F-83C3337F766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" y="235"/>
            <a:ext cx="15085714" cy="3771429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5445ADC1-88C0-C413-3643-62445E0C8D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0293" y="564609"/>
            <a:ext cx="1152412" cy="10115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210713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21D62337-8FA9-6A3C-3007-32382CEE6D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" y="235"/>
            <a:ext cx="15085714" cy="3771429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5445ADC1-88C0-C413-3643-62445E0C8D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0293" y="564609"/>
            <a:ext cx="1152412" cy="10115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291118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A8E871A2-35D2-6627-42AC-FA56FC8370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" y="235"/>
            <a:ext cx="15085714" cy="3771429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5445ADC1-88C0-C413-3643-62445E0C8D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0293" y="564609"/>
            <a:ext cx="1152412" cy="10115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483486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187</Words>
  <Application>Microsoft Office PowerPoint</Application>
  <PresentationFormat>Custom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2</cp:revision>
  <dcterms:created xsi:type="dcterms:W3CDTF">2024-08-11T23:06:19Z</dcterms:created>
  <dcterms:modified xsi:type="dcterms:W3CDTF">2024-08-26T04:26:24Z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2024-08-11T23:13:37Z</vt:lpwstr>
  </property>
  <property fmtid="{D5CDD505-2E9C-101B-9397-08002B2CF9AE}" pid="4" name="PM_Originating_FileId">
    <vt:lpwstr>39EC670A21A046629A7060E87169CD6C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v=2022.1;a=SHA256;h=4BF5B373C5BF39C010DE72BEEA77EAAD837EC2A6D0C816B899844D0C817417A1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2024-08-11T23:13:37Z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0f3d567a2fab4cab9f66444b8f72972c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3DDB9A6A7DC26D7A522823FB32DA82CC</vt:lpwstr>
  </property>
  <property fmtid="{D5CDD505-2E9C-101B-9397-08002B2CF9AE}" pid="32" name="PM_Hash_Salt">
    <vt:lpwstr>64698A3447FCED6B839607A2F9366EA8</vt:lpwstr>
  </property>
  <property fmtid="{D5CDD505-2E9C-101B-9397-08002B2CF9AE}" pid="33" name="PM_Hash_SHA1">
    <vt:lpwstr>37FC185F5469EE97301C80B200AA25E08C7EB62F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</Properties>
</file>