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57" r:id="rId2"/>
    <p:sldId id="256" r:id="rId3"/>
  </p:sldIdLst>
  <p:sldSz cx="10439400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0CB4AC-7395-401E-BD22-7A4FF04887CF}" v="33" dt="2024-08-26T23:08:14.3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41" d="100"/>
          <a:sy n="41" d="100"/>
        </p:scale>
        <p:origin x="177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POLE, Sam" userId="d0ccf4f3-36a9-4d07-9427-42001ac7439c" providerId="ADAL" clId="{780CB4AC-7395-401E-BD22-7A4FF04887CF}"/>
    <pc:docChg chg="undo redo custSel modSld modMainMaster">
      <pc:chgData name="WALPOLE, Sam" userId="d0ccf4f3-36a9-4d07-9427-42001ac7439c" providerId="ADAL" clId="{780CB4AC-7395-401E-BD22-7A4FF04887CF}" dt="2024-08-26T23:08:29.602" v="433" actId="962"/>
      <pc:docMkLst>
        <pc:docMk/>
      </pc:docMkLst>
      <pc:sldChg chg="addSp delSp modSp mod">
        <pc:chgData name="WALPOLE, Sam" userId="d0ccf4f3-36a9-4d07-9427-42001ac7439c" providerId="ADAL" clId="{780CB4AC-7395-401E-BD22-7A4FF04887CF}" dt="2024-08-26T23:08:29.602" v="433" actId="962"/>
        <pc:sldMkLst>
          <pc:docMk/>
          <pc:sldMk cId="697029665" sldId="256"/>
        </pc:sldMkLst>
        <pc:spChg chg="add del mod">
          <ac:chgData name="WALPOLE, Sam" userId="d0ccf4f3-36a9-4d07-9427-42001ac7439c" providerId="ADAL" clId="{780CB4AC-7395-401E-BD22-7A4FF04887CF}" dt="2024-08-13T04:48:51.403" v="37" actId="21"/>
          <ac:spMkLst>
            <pc:docMk/>
            <pc:sldMk cId="697029665" sldId="256"/>
            <ac:spMk id="2" creationId="{247F3EDD-A8F6-3B65-B9EC-B69BBF98A0A6}"/>
          </ac:spMkLst>
        </pc:spChg>
        <pc:spChg chg="add del mod">
          <ac:chgData name="WALPOLE, Sam" userId="d0ccf4f3-36a9-4d07-9427-42001ac7439c" providerId="ADAL" clId="{780CB4AC-7395-401E-BD22-7A4FF04887CF}" dt="2024-08-22T05:22:03.826" v="408" actId="931"/>
          <ac:spMkLst>
            <pc:docMk/>
            <pc:sldMk cId="697029665" sldId="256"/>
            <ac:spMk id="3" creationId="{247F3EDD-A8F6-3B65-B9EC-B69BBF98A0A6}"/>
          </ac:spMkLst>
        </pc:spChg>
        <pc:spChg chg="del">
          <ac:chgData name="WALPOLE, Sam" userId="d0ccf4f3-36a9-4d07-9427-42001ac7439c" providerId="ADAL" clId="{780CB4AC-7395-401E-BD22-7A4FF04887CF}" dt="2024-08-13T04:48:54.528" v="38" actId="478"/>
          <ac:spMkLst>
            <pc:docMk/>
            <pc:sldMk cId="697029665" sldId="256"/>
            <ac:spMk id="8" creationId="{4AF20CD7-5848-DB23-7E19-E07BCA24CDF8}"/>
          </ac:spMkLst>
        </pc:spChg>
        <pc:spChg chg="add mod">
          <ac:chgData name="WALPOLE, Sam" userId="d0ccf4f3-36a9-4d07-9427-42001ac7439c" providerId="ADAL" clId="{780CB4AC-7395-401E-BD22-7A4FF04887CF}" dt="2024-08-22T05:18:38.215" v="240" actId="1076"/>
          <ac:spMkLst>
            <pc:docMk/>
            <pc:sldMk cId="697029665" sldId="256"/>
            <ac:spMk id="9" creationId="{44061946-4017-FA80-3EAC-5C222BE9A245}"/>
          </ac:spMkLst>
        </pc:spChg>
        <pc:picChg chg="add mod">
          <ac:chgData name="WALPOLE, Sam" userId="d0ccf4f3-36a9-4d07-9427-42001ac7439c" providerId="ADAL" clId="{780CB4AC-7395-401E-BD22-7A4FF04887CF}" dt="2024-08-22T05:11:24.472" v="155" actId="931"/>
          <ac:picMkLst>
            <pc:docMk/>
            <pc:sldMk cId="697029665" sldId="256"/>
            <ac:picMk id="4" creationId="{95C7279D-63CE-AF75-E5E3-FB142F65D9D8}"/>
          </ac:picMkLst>
        </pc:picChg>
        <pc:picChg chg="add mod">
          <ac:chgData name="WALPOLE, Sam" userId="d0ccf4f3-36a9-4d07-9427-42001ac7439c" providerId="ADAL" clId="{780CB4AC-7395-401E-BD22-7A4FF04887CF}" dt="2024-08-22T05:11:41.329" v="161"/>
          <ac:picMkLst>
            <pc:docMk/>
            <pc:sldMk cId="697029665" sldId="256"/>
            <ac:picMk id="5" creationId="{6E426539-129F-5E7D-D313-8FD4BED88DAF}"/>
          </ac:picMkLst>
        </pc:picChg>
        <pc:picChg chg="add del mod ord">
          <ac:chgData name="WALPOLE, Sam" userId="d0ccf4f3-36a9-4d07-9427-42001ac7439c" providerId="ADAL" clId="{780CB4AC-7395-401E-BD22-7A4FF04887CF}" dt="2024-08-22T05:13:41.333" v="177" actId="478"/>
          <ac:picMkLst>
            <pc:docMk/>
            <pc:sldMk cId="697029665" sldId="256"/>
            <ac:picMk id="6" creationId="{32240619-687C-8ABE-51AA-B3A394D183AD}"/>
          </ac:picMkLst>
        </pc:picChg>
        <pc:picChg chg="add mod ord">
          <ac:chgData name="WALPOLE, Sam" userId="d0ccf4f3-36a9-4d07-9427-42001ac7439c" providerId="ADAL" clId="{780CB4AC-7395-401E-BD22-7A4FF04887CF}" dt="2024-08-26T23:08:29.602" v="433" actId="962"/>
          <ac:picMkLst>
            <pc:docMk/>
            <pc:sldMk cId="697029665" sldId="256"/>
            <ac:picMk id="6" creationId="{9EB0FC9E-06C8-779B-4FBC-836F93544C21}"/>
          </ac:picMkLst>
        </pc:picChg>
        <pc:picChg chg="add del">
          <ac:chgData name="WALPOLE, Sam" userId="d0ccf4f3-36a9-4d07-9427-42001ac7439c" providerId="ADAL" clId="{780CB4AC-7395-401E-BD22-7A4FF04887CF}" dt="2024-08-22T05:12:15.337" v="167" actId="478"/>
          <ac:picMkLst>
            <pc:docMk/>
            <pc:sldMk cId="697029665" sldId="256"/>
            <ac:picMk id="7" creationId="{B6CE4A9D-48EA-A916-4B45-329203473ECB}"/>
          </ac:picMkLst>
        </pc:picChg>
        <pc:picChg chg="add del mod ord">
          <ac:chgData name="WALPOLE, Sam" userId="d0ccf4f3-36a9-4d07-9427-42001ac7439c" providerId="ADAL" clId="{780CB4AC-7395-401E-BD22-7A4FF04887CF}" dt="2024-08-22T05:21:51.182" v="406" actId="478"/>
          <ac:picMkLst>
            <pc:docMk/>
            <pc:sldMk cId="697029665" sldId="256"/>
            <ac:picMk id="8" creationId="{810F8C81-3622-DD7F-78BC-6BF5EC6D1FFD}"/>
          </ac:picMkLst>
        </pc:picChg>
        <pc:picChg chg="add mod">
          <ac:chgData name="WALPOLE, Sam" userId="d0ccf4f3-36a9-4d07-9427-42001ac7439c" providerId="ADAL" clId="{780CB4AC-7395-401E-BD22-7A4FF04887CF}" dt="2024-08-22T05:22:03.826" v="408" actId="931"/>
          <ac:picMkLst>
            <pc:docMk/>
            <pc:sldMk cId="697029665" sldId="256"/>
            <ac:picMk id="11" creationId="{81D180B7-6197-49CC-F4DD-F6D96016D36C}"/>
          </ac:picMkLst>
        </pc:picChg>
        <pc:picChg chg="add del mod ord">
          <ac:chgData name="WALPOLE, Sam" userId="d0ccf4f3-36a9-4d07-9427-42001ac7439c" providerId="ADAL" clId="{780CB4AC-7395-401E-BD22-7A4FF04887CF}" dt="2024-08-26T23:07:58.136" v="423" actId="478"/>
          <ac:picMkLst>
            <pc:docMk/>
            <pc:sldMk cId="697029665" sldId="256"/>
            <ac:picMk id="12" creationId="{BF094DAE-39DF-9399-6B86-6B534E7BEEEC}"/>
          </ac:picMkLst>
        </pc:picChg>
      </pc:sldChg>
      <pc:sldChg chg="addSp delSp modSp mod">
        <pc:chgData name="WALPOLE, Sam" userId="d0ccf4f3-36a9-4d07-9427-42001ac7439c" providerId="ADAL" clId="{780CB4AC-7395-401E-BD22-7A4FF04887CF}" dt="2024-08-26T23:08:25.354" v="431" actId="21"/>
        <pc:sldMkLst>
          <pc:docMk/>
          <pc:sldMk cId="3125068330" sldId="257"/>
        </pc:sldMkLst>
        <pc:spChg chg="add mod">
          <ac:chgData name="WALPOLE, Sam" userId="d0ccf4f3-36a9-4d07-9427-42001ac7439c" providerId="ADAL" clId="{780CB4AC-7395-401E-BD22-7A4FF04887CF}" dt="2024-08-26T23:08:25.354" v="431" actId="21"/>
          <ac:spMkLst>
            <pc:docMk/>
            <pc:sldMk cId="3125068330" sldId="257"/>
            <ac:spMk id="2" creationId="{B4B2E285-A8DE-E047-123A-A8CE326D09D0}"/>
          </ac:spMkLst>
        </pc:spChg>
        <pc:spChg chg="del mod">
          <ac:chgData name="WALPOLE, Sam" userId="d0ccf4f3-36a9-4d07-9427-42001ac7439c" providerId="ADAL" clId="{780CB4AC-7395-401E-BD22-7A4FF04887CF}" dt="2024-08-13T04:46:21.438" v="11" actId="478"/>
          <ac:spMkLst>
            <pc:docMk/>
            <pc:sldMk cId="3125068330" sldId="257"/>
            <ac:spMk id="4" creationId="{65B07FA8-A6ED-724A-F896-85C92F6402BF}"/>
          </ac:spMkLst>
        </pc:spChg>
        <pc:picChg chg="add del mod">
          <ac:chgData name="WALPOLE, Sam" userId="d0ccf4f3-36a9-4d07-9427-42001ac7439c" providerId="ADAL" clId="{780CB4AC-7395-401E-BD22-7A4FF04887CF}" dt="2024-08-26T23:07:45.544" v="421" actId="21"/>
          <ac:picMkLst>
            <pc:docMk/>
            <pc:sldMk cId="3125068330" sldId="257"/>
            <ac:picMk id="4" creationId="{60EC7CDB-A4C4-85B7-43BD-17B1E3F8C3FA}"/>
          </ac:picMkLst>
        </pc:picChg>
        <pc:picChg chg="add del mod">
          <ac:chgData name="WALPOLE, Sam" userId="d0ccf4f3-36a9-4d07-9427-42001ac7439c" providerId="ADAL" clId="{780CB4AC-7395-401E-BD22-7A4FF04887CF}" dt="2024-08-22T05:11:59.493" v="165" actId="931"/>
          <ac:picMkLst>
            <pc:docMk/>
            <pc:sldMk cId="3125068330" sldId="257"/>
            <ac:picMk id="4" creationId="{6E426539-129F-5E7D-D313-8FD4BED88DAF}"/>
          </ac:picMkLst>
        </pc:picChg>
        <pc:picChg chg="add del mod">
          <ac:chgData name="WALPOLE, Sam" userId="d0ccf4f3-36a9-4d07-9427-42001ac7439c" providerId="ADAL" clId="{780CB4AC-7395-401E-BD22-7A4FF04887CF}" dt="2024-08-22T05:12:23.437" v="171" actId="21"/>
          <ac:picMkLst>
            <pc:docMk/>
            <pc:sldMk cId="3125068330" sldId="257"/>
            <ac:picMk id="6" creationId="{32240619-687C-8ABE-51AA-B3A394D183AD}"/>
          </ac:picMkLst>
        </pc:picChg>
        <pc:picChg chg="add del mod">
          <ac:chgData name="WALPOLE, Sam" userId="d0ccf4f3-36a9-4d07-9427-42001ac7439c" providerId="ADAL" clId="{780CB4AC-7395-401E-BD22-7A4FF04887CF}" dt="2024-08-26T23:08:12.239" v="427" actId="21"/>
          <ac:picMkLst>
            <pc:docMk/>
            <pc:sldMk cId="3125068330" sldId="257"/>
            <ac:picMk id="6" creationId="{9EB0FC9E-06C8-779B-4FBC-836F93544C21}"/>
          </ac:picMkLst>
        </pc:picChg>
        <pc:picChg chg="add del mod">
          <ac:chgData name="WALPOLE, Sam" userId="d0ccf4f3-36a9-4d07-9427-42001ac7439c" providerId="ADAL" clId="{780CB4AC-7395-401E-BD22-7A4FF04887CF}" dt="2024-08-22T05:15:19.480" v="180" actId="21"/>
          <ac:picMkLst>
            <pc:docMk/>
            <pc:sldMk cId="3125068330" sldId="257"/>
            <ac:picMk id="8" creationId="{810F8C81-3622-DD7F-78BC-6BF5EC6D1FFD}"/>
          </ac:picMkLst>
        </pc:picChg>
        <pc:picChg chg="add del mod">
          <ac:chgData name="WALPOLE, Sam" userId="d0ccf4f3-36a9-4d07-9427-42001ac7439c" providerId="ADAL" clId="{780CB4AC-7395-401E-BD22-7A4FF04887CF}" dt="2024-08-22T05:22:12.734" v="412" actId="21"/>
          <ac:picMkLst>
            <pc:docMk/>
            <pc:sldMk cId="3125068330" sldId="257"/>
            <ac:picMk id="10" creationId="{BF094DAE-39DF-9399-6B86-6B534E7BEEEC}"/>
          </ac:picMkLst>
        </pc:picChg>
      </pc:sldChg>
      <pc:sldMasterChg chg="modSldLayout">
        <pc:chgData name="WALPOLE, Sam" userId="d0ccf4f3-36a9-4d07-9427-42001ac7439c" providerId="ADAL" clId="{780CB4AC-7395-401E-BD22-7A4FF04887CF}" dt="2024-08-22T05:16:19.197" v="187" actId="5793"/>
        <pc:sldMasterMkLst>
          <pc:docMk/>
          <pc:sldMasterMk cId="1790976464" sldId="2147483672"/>
        </pc:sldMasterMkLst>
        <pc:sldLayoutChg chg="addSp delSp modSp mod">
          <pc:chgData name="WALPOLE, Sam" userId="d0ccf4f3-36a9-4d07-9427-42001ac7439c" providerId="ADAL" clId="{780CB4AC-7395-401E-BD22-7A4FF04887CF}" dt="2024-08-22T05:16:19.197" v="187" actId="5793"/>
          <pc:sldLayoutMkLst>
            <pc:docMk/>
            <pc:sldMasterMk cId="1790976464" sldId="2147483672"/>
            <pc:sldLayoutMk cId="3135221293" sldId="2147483673"/>
          </pc:sldLayoutMkLst>
          <pc:spChg chg="add del">
            <ac:chgData name="WALPOLE, Sam" userId="d0ccf4f3-36a9-4d07-9427-42001ac7439c" providerId="ADAL" clId="{780CB4AC-7395-401E-BD22-7A4FF04887CF}" dt="2024-08-13T04:48:23.545" v="31" actId="11529"/>
            <ac:spMkLst>
              <pc:docMk/>
              <pc:sldMasterMk cId="1790976464" sldId="2147483672"/>
              <pc:sldLayoutMk cId="3135221293" sldId="2147483673"/>
              <ac:spMk id="7" creationId="{0AAD24B1-86C5-7516-7601-D6DABF73CF54}"/>
            </ac:spMkLst>
          </pc:spChg>
          <pc:spChg chg="add del">
            <ac:chgData name="WALPOLE, Sam" userId="d0ccf4f3-36a9-4d07-9427-42001ac7439c" providerId="ADAL" clId="{780CB4AC-7395-401E-BD22-7A4FF04887CF}" dt="2024-08-22T05:16:16.397" v="186" actId="11529"/>
            <ac:spMkLst>
              <pc:docMk/>
              <pc:sldMasterMk cId="1790976464" sldId="2147483672"/>
              <pc:sldLayoutMk cId="3135221293" sldId="2147483673"/>
              <ac:spMk id="7" creationId="{8AD0CA81-987A-5425-2E03-79C49C6389FE}"/>
            </ac:spMkLst>
          </pc:spChg>
          <pc:spChg chg="add mod">
            <ac:chgData name="WALPOLE, Sam" userId="d0ccf4f3-36a9-4d07-9427-42001ac7439c" providerId="ADAL" clId="{780CB4AC-7395-401E-BD22-7A4FF04887CF}" dt="2024-08-22T05:16:01.789" v="185" actId="14100"/>
            <ac:spMkLst>
              <pc:docMk/>
              <pc:sldMasterMk cId="1790976464" sldId="2147483672"/>
              <pc:sldLayoutMk cId="3135221293" sldId="2147483673"/>
              <ac:spMk id="8" creationId="{0B835E7F-8722-7DBC-C474-289C304A7333}"/>
            </ac:spMkLst>
          </pc:spChg>
          <pc:spChg chg="add mod">
            <ac:chgData name="WALPOLE, Sam" userId="d0ccf4f3-36a9-4d07-9427-42001ac7439c" providerId="ADAL" clId="{780CB4AC-7395-401E-BD22-7A4FF04887CF}" dt="2024-08-22T05:16:19.197" v="187" actId="5793"/>
            <ac:spMkLst>
              <pc:docMk/>
              <pc:sldMasterMk cId="1790976464" sldId="2147483672"/>
              <pc:sldLayoutMk cId="3135221293" sldId="2147483673"/>
              <ac:spMk id="9" creationId="{BB77DF9D-6F54-CD8E-E552-CF88EC90729E}"/>
            </ac:spMkLst>
          </pc:spChg>
        </pc:sldLayoutChg>
        <pc:sldLayoutChg chg="addSp delSp modSp">
          <pc:chgData name="WALPOLE, Sam" userId="d0ccf4f3-36a9-4d07-9427-42001ac7439c" providerId="ADAL" clId="{780CB4AC-7395-401E-BD22-7A4FF04887CF}" dt="2024-08-13T04:47:48.343" v="30" actId="11529"/>
          <pc:sldLayoutMkLst>
            <pc:docMk/>
            <pc:sldMasterMk cId="1790976464" sldId="2147483672"/>
            <pc:sldLayoutMk cId="1737375937" sldId="2147483674"/>
          </pc:sldLayoutMkLst>
          <pc:spChg chg="add del">
            <ac:chgData name="WALPOLE, Sam" userId="d0ccf4f3-36a9-4d07-9427-42001ac7439c" providerId="ADAL" clId="{780CB4AC-7395-401E-BD22-7A4FF04887CF}" dt="2024-08-13T04:47:48.343" v="30" actId="11529"/>
            <ac:spMkLst>
              <pc:docMk/>
              <pc:sldMasterMk cId="1790976464" sldId="2147483672"/>
              <pc:sldLayoutMk cId="1737375937" sldId="2147483674"/>
              <ac:spMk id="7" creationId="{75BDEB04-27D6-8483-6372-8D3F87057EB1}"/>
            </ac:spMkLst>
          </pc:spChg>
          <pc:spChg chg="add mod">
            <ac:chgData name="WALPOLE, Sam" userId="d0ccf4f3-36a9-4d07-9427-42001ac7439c" providerId="ADAL" clId="{780CB4AC-7395-401E-BD22-7A4FF04887CF}" dt="2024-08-13T04:47:48.343" v="30" actId="11529"/>
            <ac:spMkLst>
              <pc:docMk/>
              <pc:sldMasterMk cId="1790976464" sldId="2147483672"/>
              <pc:sldLayoutMk cId="1737375937" sldId="2147483674"/>
              <ac:spMk id="8" creationId="{6A847090-F185-C9EE-30DA-F2D1C0804CB7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C316867-2676-5644-5F13-277DE79DCB3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EEB37A-24B2-BB1A-4E49-8F8ACBA0ED4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BDA90-ECFE-4EC4-BE1F-BBAB112C6952}" type="datetimeFigureOut">
              <a:rPr lang="en-AU" smtClean="0"/>
              <a:t>27/08/2024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0C28DC-CDB5-FB61-AA29-740181D475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5B9D05-D7E1-4F15-7CDC-31B91CC8A56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C381A-B403-438F-BAF8-409BC6EF94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3997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3EEB6-696B-460B-B792-3A8301102EFE}" type="datetimeFigureOut">
              <a:rPr lang="en-AU" smtClean="0"/>
              <a:t>27/08/2024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3788" y="1143000"/>
            <a:ext cx="2130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8A6F0-8CAC-401A-ABE6-677E188CD1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0446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08A6F0-8CAC-401A-ABE6-677E188CD1B8}" type="slidenum">
              <a:rPr lang="en-AU" smtClean="0"/>
              <a:t>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2CB84-180B-78B4-40E4-66B8D61D4D8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F8634E92-F026-0974-CEC8-BB8C6E7A14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284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1143000"/>
            <a:ext cx="21304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08A6F0-8CAC-401A-ABE6-677E188CD1B8}" type="slidenum">
              <a:rPr lang="en-AU" smtClean="0"/>
              <a:t>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FF1AA-152A-D344-81AD-543B45C4C89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2F02A8E8-FB86-E09F-5C30-2FB6121EFEF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619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2955" y="2474395"/>
            <a:ext cx="8873490" cy="5263774"/>
          </a:xfrm>
        </p:spPr>
        <p:txBody>
          <a:bodyPr anchor="b"/>
          <a:lstStyle>
            <a:lvl1pPr algn="ctr">
              <a:defRPr sz="68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4925" y="7941160"/>
            <a:ext cx="7829550" cy="3650342"/>
          </a:xfrm>
        </p:spPr>
        <p:txBody>
          <a:bodyPr/>
          <a:lstStyle>
            <a:lvl1pPr marL="0" indent="0" algn="ctr">
              <a:buNone/>
              <a:defRPr sz="2740"/>
            </a:lvl1pPr>
            <a:lvl2pPr marL="521985" indent="0" algn="ctr">
              <a:buNone/>
              <a:defRPr sz="2283"/>
            </a:lvl2pPr>
            <a:lvl3pPr marL="1043970" indent="0" algn="ctr">
              <a:buNone/>
              <a:defRPr sz="2055"/>
            </a:lvl3pPr>
            <a:lvl4pPr marL="1565956" indent="0" algn="ctr">
              <a:buNone/>
              <a:defRPr sz="1827"/>
            </a:lvl4pPr>
            <a:lvl5pPr marL="2087941" indent="0" algn="ctr">
              <a:buNone/>
              <a:defRPr sz="1827"/>
            </a:lvl5pPr>
            <a:lvl6pPr marL="2609926" indent="0" algn="ctr">
              <a:buNone/>
              <a:defRPr sz="1827"/>
            </a:lvl6pPr>
            <a:lvl7pPr marL="3131911" indent="0" algn="ctr">
              <a:buNone/>
              <a:defRPr sz="1827"/>
            </a:lvl7pPr>
            <a:lvl8pPr marL="3653897" indent="0" algn="ctr">
              <a:buNone/>
              <a:defRPr sz="1827"/>
            </a:lvl8pPr>
            <a:lvl9pPr marL="4175882" indent="0" algn="ctr">
              <a:buNone/>
              <a:defRPr sz="1827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7B4B-3B63-445C-9673-2F0DA2CE4B82}" type="datetimeFigureOut">
              <a:rPr lang="en-AU" smtClean="0"/>
              <a:t>27/08/2024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82DC-87BF-466C-A783-39B4F9C4D37A}" type="slidenum">
              <a:rPr lang="en-AU" smtClean="0"/>
              <a:t>‹#›</a:t>
            </a:fld>
            <a:endParaRPr lang="en-AU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B835E7F-8722-7DBC-C474-289C304A733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87976" y="9075770"/>
            <a:ext cx="2312220" cy="2120965"/>
          </a:xfrm>
        </p:spPr>
        <p:txBody>
          <a:bodyPr/>
          <a:lstStyle>
            <a:lvl1pPr marL="0" indent="0">
              <a:buNone/>
              <a:defRPr lang="en-AU"/>
            </a:lvl1pPr>
          </a:lstStyle>
          <a:p>
            <a:endParaRPr lang="en-AU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B77DF9D-6F54-CD8E-E552-CF88EC9072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16438" y="9075738"/>
            <a:ext cx="2311400" cy="21209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35221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7B4B-3B63-445C-9673-2F0DA2CE4B82}" type="datetimeFigureOut">
              <a:rPr lang="en-AU" smtClean="0"/>
              <a:t>27/08/2024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82DC-87BF-466C-A783-39B4F9C4D37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0682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70696" y="804966"/>
            <a:ext cx="2250996" cy="12812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7710" y="804966"/>
            <a:ext cx="6622494" cy="128129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7B4B-3B63-445C-9673-2F0DA2CE4B82}" type="datetimeFigureOut">
              <a:rPr lang="en-AU" smtClean="0"/>
              <a:t>27/08/2024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82DC-87BF-466C-A783-39B4F9C4D37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1032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7B4B-3B63-445C-9673-2F0DA2CE4B82}" type="datetimeFigureOut">
              <a:rPr lang="en-AU" smtClean="0"/>
              <a:t>27/08/2024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82DC-87BF-466C-A783-39B4F9C4D37A}" type="slidenum">
              <a:rPr lang="en-AU" smtClean="0"/>
              <a:t>‹#›</a:t>
            </a:fld>
            <a:endParaRPr lang="en-AU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A847090-F185-C9EE-30DA-F2D1C0804CB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60463" y="6453188"/>
            <a:ext cx="6211887" cy="6594475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737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272" y="3769342"/>
            <a:ext cx="9003983" cy="6289229"/>
          </a:xfrm>
        </p:spPr>
        <p:txBody>
          <a:bodyPr anchor="b"/>
          <a:lstStyle>
            <a:lvl1pPr>
              <a:defRPr sz="68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272" y="10118069"/>
            <a:ext cx="9003983" cy="3307357"/>
          </a:xfrm>
        </p:spPr>
        <p:txBody>
          <a:bodyPr/>
          <a:lstStyle>
            <a:lvl1pPr marL="0" indent="0">
              <a:buNone/>
              <a:defRPr sz="2740">
                <a:solidFill>
                  <a:schemeClr val="tx1">
                    <a:tint val="82000"/>
                  </a:schemeClr>
                </a:solidFill>
              </a:defRPr>
            </a:lvl1pPr>
            <a:lvl2pPr marL="521985" indent="0">
              <a:buNone/>
              <a:defRPr sz="2283">
                <a:solidFill>
                  <a:schemeClr val="tx1">
                    <a:tint val="82000"/>
                  </a:schemeClr>
                </a:solidFill>
              </a:defRPr>
            </a:lvl2pPr>
            <a:lvl3pPr marL="1043970" indent="0">
              <a:buNone/>
              <a:defRPr sz="2055">
                <a:solidFill>
                  <a:schemeClr val="tx1">
                    <a:tint val="82000"/>
                  </a:schemeClr>
                </a:solidFill>
              </a:defRPr>
            </a:lvl3pPr>
            <a:lvl4pPr marL="1565956" indent="0">
              <a:buNone/>
              <a:defRPr sz="1827">
                <a:solidFill>
                  <a:schemeClr val="tx1">
                    <a:tint val="82000"/>
                  </a:schemeClr>
                </a:solidFill>
              </a:defRPr>
            </a:lvl4pPr>
            <a:lvl5pPr marL="2087941" indent="0">
              <a:buNone/>
              <a:defRPr sz="1827">
                <a:solidFill>
                  <a:schemeClr val="tx1">
                    <a:tint val="82000"/>
                  </a:schemeClr>
                </a:solidFill>
              </a:defRPr>
            </a:lvl5pPr>
            <a:lvl6pPr marL="2609926" indent="0">
              <a:buNone/>
              <a:defRPr sz="1827">
                <a:solidFill>
                  <a:schemeClr val="tx1">
                    <a:tint val="82000"/>
                  </a:schemeClr>
                </a:solidFill>
              </a:defRPr>
            </a:lvl6pPr>
            <a:lvl7pPr marL="3131911" indent="0">
              <a:buNone/>
              <a:defRPr sz="1827">
                <a:solidFill>
                  <a:schemeClr val="tx1">
                    <a:tint val="82000"/>
                  </a:schemeClr>
                </a:solidFill>
              </a:defRPr>
            </a:lvl7pPr>
            <a:lvl8pPr marL="3653897" indent="0">
              <a:buNone/>
              <a:defRPr sz="1827">
                <a:solidFill>
                  <a:schemeClr val="tx1">
                    <a:tint val="82000"/>
                  </a:schemeClr>
                </a:solidFill>
              </a:defRPr>
            </a:lvl8pPr>
            <a:lvl9pPr marL="4175882" indent="0">
              <a:buNone/>
              <a:defRPr sz="182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7B4B-3B63-445C-9673-2F0DA2CE4B82}" type="datetimeFigureOut">
              <a:rPr lang="en-AU" smtClean="0"/>
              <a:t>27/08/2024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82DC-87BF-466C-A783-39B4F9C4D37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0569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7709" y="4024827"/>
            <a:ext cx="4436745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84946" y="4024827"/>
            <a:ext cx="4436745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7B4B-3B63-445C-9673-2F0DA2CE4B82}" type="datetimeFigureOut">
              <a:rPr lang="en-AU" smtClean="0"/>
              <a:t>27/08/2024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82DC-87BF-466C-A783-39B4F9C4D37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0566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8" y="804969"/>
            <a:ext cx="9003983" cy="29223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070" y="3706342"/>
            <a:ext cx="4416355" cy="1816421"/>
          </a:xfrm>
        </p:spPr>
        <p:txBody>
          <a:bodyPr anchor="b"/>
          <a:lstStyle>
            <a:lvl1pPr marL="0" indent="0">
              <a:buNone/>
              <a:defRPr sz="2740" b="1"/>
            </a:lvl1pPr>
            <a:lvl2pPr marL="521985" indent="0">
              <a:buNone/>
              <a:defRPr sz="2283" b="1"/>
            </a:lvl2pPr>
            <a:lvl3pPr marL="1043970" indent="0">
              <a:buNone/>
              <a:defRPr sz="2055" b="1"/>
            </a:lvl3pPr>
            <a:lvl4pPr marL="1565956" indent="0">
              <a:buNone/>
              <a:defRPr sz="1827" b="1"/>
            </a:lvl4pPr>
            <a:lvl5pPr marL="2087941" indent="0">
              <a:buNone/>
              <a:defRPr sz="1827" b="1"/>
            </a:lvl5pPr>
            <a:lvl6pPr marL="2609926" indent="0">
              <a:buNone/>
              <a:defRPr sz="1827" b="1"/>
            </a:lvl6pPr>
            <a:lvl7pPr marL="3131911" indent="0">
              <a:buNone/>
              <a:defRPr sz="1827" b="1"/>
            </a:lvl7pPr>
            <a:lvl8pPr marL="3653897" indent="0">
              <a:buNone/>
              <a:defRPr sz="1827" b="1"/>
            </a:lvl8pPr>
            <a:lvl9pPr marL="4175882" indent="0">
              <a:buNone/>
              <a:defRPr sz="182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0" y="5522763"/>
            <a:ext cx="4416355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84947" y="3706342"/>
            <a:ext cx="4438105" cy="1816421"/>
          </a:xfrm>
        </p:spPr>
        <p:txBody>
          <a:bodyPr anchor="b"/>
          <a:lstStyle>
            <a:lvl1pPr marL="0" indent="0">
              <a:buNone/>
              <a:defRPr sz="2740" b="1"/>
            </a:lvl1pPr>
            <a:lvl2pPr marL="521985" indent="0">
              <a:buNone/>
              <a:defRPr sz="2283" b="1"/>
            </a:lvl2pPr>
            <a:lvl3pPr marL="1043970" indent="0">
              <a:buNone/>
              <a:defRPr sz="2055" b="1"/>
            </a:lvl3pPr>
            <a:lvl4pPr marL="1565956" indent="0">
              <a:buNone/>
              <a:defRPr sz="1827" b="1"/>
            </a:lvl4pPr>
            <a:lvl5pPr marL="2087941" indent="0">
              <a:buNone/>
              <a:defRPr sz="1827" b="1"/>
            </a:lvl5pPr>
            <a:lvl6pPr marL="2609926" indent="0">
              <a:buNone/>
              <a:defRPr sz="1827" b="1"/>
            </a:lvl6pPr>
            <a:lvl7pPr marL="3131911" indent="0">
              <a:buNone/>
              <a:defRPr sz="1827" b="1"/>
            </a:lvl7pPr>
            <a:lvl8pPr marL="3653897" indent="0">
              <a:buNone/>
              <a:defRPr sz="1827" b="1"/>
            </a:lvl8pPr>
            <a:lvl9pPr marL="4175882" indent="0">
              <a:buNone/>
              <a:defRPr sz="182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84947" y="5522763"/>
            <a:ext cx="4438105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7B4B-3B63-445C-9673-2F0DA2CE4B82}" type="datetimeFigureOut">
              <a:rPr lang="en-AU" smtClean="0"/>
              <a:t>27/08/2024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82DC-87BF-466C-A783-39B4F9C4D37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3674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7B4B-3B63-445C-9673-2F0DA2CE4B82}" type="datetimeFigureOut">
              <a:rPr lang="en-AU" smtClean="0"/>
              <a:t>27/08/2024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82DC-87BF-466C-A783-39B4F9C4D37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930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7B4B-3B63-445C-9673-2F0DA2CE4B82}" type="datetimeFigureOut">
              <a:rPr lang="en-AU" smtClean="0"/>
              <a:t>27/08/2024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82DC-87BF-466C-A783-39B4F9C4D37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7361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9" y="1007957"/>
            <a:ext cx="3366978" cy="3527848"/>
          </a:xfrm>
        </p:spPr>
        <p:txBody>
          <a:bodyPr anchor="b"/>
          <a:lstStyle>
            <a:lvl1pPr>
              <a:defRPr sz="365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8105" y="2176910"/>
            <a:ext cx="5284946" cy="10744538"/>
          </a:xfrm>
        </p:spPr>
        <p:txBody>
          <a:bodyPr/>
          <a:lstStyle>
            <a:lvl1pPr>
              <a:defRPr sz="3653"/>
            </a:lvl1pPr>
            <a:lvl2pPr>
              <a:defRPr sz="3197"/>
            </a:lvl2pPr>
            <a:lvl3pPr>
              <a:defRPr sz="2740"/>
            </a:lvl3pPr>
            <a:lvl4pPr>
              <a:defRPr sz="2283"/>
            </a:lvl4pPr>
            <a:lvl5pPr>
              <a:defRPr sz="2283"/>
            </a:lvl5pPr>
            <a:lvl6pPr>
              <a:defRPr sz="2283"/>
            </a:lvl6pPr>
            <a:lvl7pPr>
              <a:defRPr sz="2283"/>
            </a:lvl7pPr>
            <a:lvl8pPr>
              <a:defRPr sz="2283"/>
            </a:lvl8pPr>
            <a:lvl9pPr>
              <a:defRPr sz="228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069" y="4535805"/>
            <a:ext cx="3366978" cy="8403140"/>
          </a:xfrm>
        </p:spPr>
        <p:txBody>
          <a:bodyPr/>
          <a:lstStyle>
            <a:lvl1pPr marL="0" indent="0">
              <a:buNone/>
              <a:defRPr sz="1827"/>
            </a:lvl1pPr>
            <a:lvl2pPr marL="521985" indent="0">
              <a:buNone/>
              <a:defRPr sz="1598"/>
            </a:lvl2pPr>
            <a:lvl3pPr marL="1043970" indent="0">
              <a:buNone/>
              <a:defRPr sz="1370"/>
            </a:lvl3pPr>
            <a:lvl4pPr marL="1565956" indent="0">
              <a:buNone/>
              <a:defRPr sz="1142"/>
            </a:lvl4pPr>
            <a:lvl5pPr marL="2087941" indent="0">
              <a:buNone/>
              <a:defRPr sz="1142"/>
            </a:lvl5pPr>
            <a:lvl6pPr marL="2609926" indent="0">
              <a:buNone/>
              <a:defRPr sz="1142"/>
            </a:lvl6pPr>
            <a:lvl7pPr marL="3131911" indent="0">
              <a:buNone/>
              <a:defRPr sz="1142"/>
            </a:lvl7pPr>
            <a:lvl8pPr marL="3653897" indent="0">
              <a:buNone/>
              <a:defRPr sz="1142"/>
            </a:lvl8pPr>
            <a:lvl9pPr marL="4175882" indent="0">
              <a:buNone/>
              <a:defRPr sz="114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7B4B-3B63-445C-9673-2F0DA2CE4B82}" type="datetimeFigureOut">
              <a:rPr lang="en-AU" smtClean="0"/>
              <a:t>27/08/2024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82DC-87BF-466C-A783-39B4F9C4D37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935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9" y="1007957"/>
            <a:ext cx="3366978" cy="3527848"/>
          </a:xfrm>
        </p:spPr>
        <p:txBody>
          <a:bodyPr anchor="b"/>
          <a:lstStyle>
            <a:lvl1pPr>
              <a:defRPr sz="365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38105" y="2176910"/>
            <a:ext cx="5284946" cy="10744538"/>
          </a:xfrm>
        </p:spPr>
        <p:txBody>
          <a:bodyPr anchor="t"/>
          <a:lstStyle>
            <a:lvl1pPr marL="0" indent="0">
              <a:buNone/>
              <a:defRPr sz="3653"/>
            </a:lvl1pPr>
            <a:lvl2pPr marL="521985" indent="0">
              <a:buNone/>
              <a:defRPr sz="3197"/>
            </a:lvl2pPr>
            <a:lvl3pPr marL="1043970" indent="0">
              <a:buNone/>
              <a:defRPr sz="2740"/>
            </a:lvl3pPr>
            <a:lvl4pPr marL="1565956" indent="0">
              <a:buNone/>
              <a:defRPr sz="2283"/>
            </a:lvl4pPr>
            <a:lvl5pPr marL="2087941" indent="0">
              <a:buNone/>
              <a:defRPr sz="2283"/>
            </a:lvl5pPr>
            <a:lvl6pPr marL="2609926" indent="0">
              <a:buNone/>
              <a:defRPr sz="2283"/>
            </a:lvl6pPr>
            <a:lvl7pPr marL="3131911" indent="0">
              <a:buNone/>
              <a:defRPr sz="2283"/>
            </a:lvl7pPr>
            <a:lvl8pPr marL="3653897" indent="0">
              <a:buNone/>
              <a:defRPr sz="2283"/>
            </a:lvl8pPr>
            <a:lvl9pPr marL="4175882" indent="0">
              <a:buNone/>
              <a:defRPr sz="228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069" y="4535805"/>
            <a:ext cx="3366978" cy="8403140"/>
          </a:xfrm>
        </p:spPr>
        <p:txBody>
          <a:bodyPr/>
          <a:lstStyle>
            <a:lvl1pPr marL="0" indent="0">
              <a:buNone/>
              <a:defRPr sz="1827"/>
            </a:lvl1pPr>
            <a:lvl2pPr marL="521985" indent="0">
              <a:buNone/>
              <a:defRPr sz="1598"/>
            </a:lvl2pPr>
            <a:lvl3pPr marL="1043970" indent="0">
              <a:buNone/>
              <a:defRPr sz="1370"/>
            </a:lvl3pPr>
            <a:lvl4pPr marL="1565956" indent="0">
              <a:buNone/>
              <a:defRPr sz="1142"/>
            </a:lvl4pPr>
            <a:lvl5pPr marL="2087941" indent="0">
              <a:buNone/>
              <a:defRPr sz="1142"/>
            </a:lvl5pPr>
            <a:lvl6pPr marL="2609926" indent="0">
              <a:buNone/>
              <a:defRPr sz="1142"/>
            </a:lvl6pPr>
            <a:lvl7pPr marL="3131911" indent="0">
              <a:buNone/>
              <a:defRPr sz="1142"/>
            </a:lvl7pPr>
            <a:lvl8pPr marL="3653897" indent="0">
              <a:buNone/>
              <a:defRPr sz="1142"/>
            </a:lvl8pPr>
            <a:lvl9pPr marL="4175882" indent="0">
              <a:buNone/>
              <a:defRPr sz="114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7B4B-3B63-445C-9673-2F0DA2CE4B82}" type="datetimeFigureOut">
              <a:rPr lang="en-AU" smtClean="0"/>
              <a:t>27/08/2024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82DC-87BF-466C-A783-39B4F9C4D37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9288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7709" y="804969"/>
            <a:ext cx="9003983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709" y="4024827"/>
            <a:ext cx="9003983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7709" y="14013401"/>
            <a:ext cx="2348865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7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C67B4B-3B63-445C-9673-2F0DA2CE4B82}" type="datetimeFigureOut">
              <a:rPr lang="en-AU" smtClean="0"/>
              <a:t>27/08/2024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8051" y="14013401"/>
            <a:ext cx="352329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7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2826" y="14013401"/>
            <a:ext cx="2348865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7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AC82DC-87BF-466C-A783-39B4F9C4D37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9097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43970" rtl="0" eaLnBrk="1" latinLnBrk="0" hangingPunct="1">
        <a:lnSpc>
          <a:spcPct val="90000"/>
        </a:lnSpc>
        <a:spcBef>
          <a:spcPct val="0"/>
        </a:spcBef>
        <a:buNone/>
        <a:defRPr sz="502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0993" indent="-260993" algn="l" defTabSz="1043970" rtl="0" eaLnBrk="1" latinLnBrk="0" hangingPunct="1">
        <a:lnSpc>
          <a:spcPct val="90000"/>
        </a:lnSpc>
        <a:spcBef>
          <a:spcPts val="1142"/>
        </a:spcBef>
        <a:buFont typeface="Arial" panose="020B0604020202020204" pitchFamily="34" charset="0"/>
        <a:buChar char="•"/>
        <a:defRPr sz="3197" kern="1200">
          <a:solidFill>
            <a:schemeClr val="tx1"/>
          </a:solidFill>
          <a:latin typeface="+mn-lt"/>
          <a:ea typeface="+mn-ea"/>
          <a:cs typeface="+mn-cs"/>
        </a:defRPr>
      </a:lvl1pPr>
      <a:lvl2pPr marL="782978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63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sz="2283" kern="1200">
          <a:solidFill>
            <a:schemeClr val="tx1"/>
          </a:solidFill>
          <a:latin typeface="+mn-lt"/>
          <a:ea typeface="+mn-ea"/>
          <a:cs typeface="+mn-cs"/>
        </a:defRPr>
      </a:lvl3pPr>
      <a:lvl4pPr marL="1826948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sz="2055" kern="1200">
          <a:solidFill>
            <a:schemeClr val="tx1"/>
          </a:solidFill>
          <a:latin typeface="+mn-lt"/>
          <a:ea typeface="+mn-ea"/>
          <a:cs typeface="+mn-cs"/>
        </a:defRPr>
      </a:lvl4pPr>
      <a:lvl5pPr marL="2348934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sz="2055" kern="1200">
          <a:solidFill>
            <a:schemeClr val="tx1"/>
          </a:solidFill>
          <a:latin typeface="+mn-lt"/>
          <a:ea typeface="+mn-ea"/>
          <a:cs typeface="+mn-cs"/>
        </a:defRPr>
      </a:lvl5pPr>
      <a:lvl6pPr marL="2870919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sz="2055" kern="1200">
          <a:solidFill>
            <a:schemeClr val="tx1"/>
          </a:solidFill>
          <a:latin typeface="+mn-lt"/>
          <a:ea typeface="+mn-ea"/>
          <a:cs typeface="+mn-cs"/>
        </a:defRPr>
      </a:lvl6pPr>
      <a:lvl7pPr marL="3392904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sz="2055" kern="1200">
          <a:solidFill>
            <a:schemeClr val="tx1"/>
          </a:solidFill>
          <a:latin typeface="+mn-lt"/>
          <a:ea typeface="+mn-ea"/>
          <a:cs typeface="+mn-cs"/>
        </a:defRPr>
      </a:lvl7pPr>
      <a:lvl8pPr marL="3914889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sz="2055" kern="1200">
          <a:solidFill>
            <a:schemeClr val="tx1"/>
          </a:solidFill>
          <a:latin typeface="+mn-lt"/>
          <a:ea typeface="+mn-ea"/>
          <a:cs typeface="+mn-cs"/>
        </a:defRPr>
      </a:lvl8pPr>
      <a:lvl9pPr marL="4436875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sz="205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3970" rtl="0" eaLnBrk="1" latinLnBrk="0" hangingPunct="1">
        <a:defRPr sz="2055" kern="1200">
          <a:solidFill>
            <a:schemeClr val="tx1"/>
          </a:solidFill>
          <a:latin typeface="+mn-lt"/>
          <a:ea typeface="+mn-ea"/>
          <a:cs typeface="+mn-cs"/>
        </a:defRPr>
      </a:lvl1pPr>
      <a:lvl2pPr marL="521985" algn="l" defTabSz="1043970" rtl="0" eaLnBrk="1" latinLnBrk="0" hangingPunct="1">
        <a:defRPr sz="2055" kern="1200">
          <a:solidFill>
            <a:schemeClr val="tx1"/>
          </a:solidFill>
          <a:latin typeface="+mn-lt"/>
          <a:ea typeface="+mn-ea"/>
          <a:cs typeface="+mn-cs"/>
        </a:defRPr>
      </a:lvl2pPr>
      <a:lvl3pPr marL="1043970" algn="l" defTabSz="1043970" rtl="0" eaLnBrk="1" latinLnBrk="0" hangingPunct="1">
        <a:defRPr sz="2055" kern="1200">
          <a:solidFill>
            <a:schemeClr val="tx1"/>
          </a:solidFill>
          <a:latin typeface="+mn-lt"/>
          <a:ea typeface="+mn-ea"/>
          <a:cs typeface="+mn-cs"/>
        </a:defRPr>
      </a:lvl3pPr>
      <a:lvl4pPr marL="1565956" algn="l" defTabSz="1043970" rtl="0" eaLnBrk="1" latinLnBrk="0" hangingPunct="1">
        <a:defRPr sz="2055" kern="1200">
          <a:solidFill>
            <a:schemeClr val="tx1"/>
          </a:solidFill>
          <a:latin typeface="+mn-lt"/>
          <a:ea typeface="+mn-ea"/>
          <a:cs typeface="+mn-cs"/>
        </a:defRPr>
      </a:lvl4pPr>
      <a:lvl5pPr marL="2087941" algn="l" defTabSz="1043970" rtl="0" eaLnBrk="1" latinLnBrk="0" hangingPunct="1">
        <a:defRPr sz="2055" kern="1200">
          <a:solidFill>
            <a:schemeClr val="tx1"/>
          </a:solidFill>
          <a:latin typeface="+mn-lt"/>
          <a:ea typeface="+mn-ea"/>
          <a:cs typeface="+mn-cs"/>
        </a:defRPr>
      </a:lvl5pPr>
      <a:lvl6pPr marL="2609926" algn="l" defTabSz="1043970" rtl="0" eaLnBrk="1" latinLnBrk="0" hangingPunct="1">
        <a:defRPr sz="2055" kern="1200">
          <a:solidFill>
            <a:schemeClr val="tx1"/>
          </a:solidFill>
          <a:latin typeface="+mn-lt"/>
          <a:ea typeface="+mn-ea"/>
          <a:cs typeface="+mn-cs"/>
        </a:defRPr>
      </a:lvl6pPr>
      <a:lvl7pPr marL="3131911" algn="l" defTabSz="1043970" rtl="0" eaLnBrk="1" latinLnBrk="0" hangingPunct="1">
        <a:defRPr sz="2055" kern="1200">
          <a:solidFill>
            <a:schemeClr val="tx1"/>
          </a:solidFill>
          <a:latin typeface="+mn-lt"/>
          <a:ea typeface="+mn-ea"/>
          <a:cs typeface="+mn-cs"/>
        </a:defRPr>
      </a:lvl7pPr>
      <a:lvl8pPr marL="3653897" algn="l" defTabSz="1043970" rtl="0" eaLnBrk="1" latinLnBrk="0" hangingPunct="1">
        <a:defRPr sz="2055" kern="1200">
          <a:solidFill>
            <a:schemeClr val="tx1"/>
          </a:solidFill>
          <a:latin typeface="+mn-lt"/>
          <a:ea typeface="+mn-ea"/>
          <a:cs typeface="+mn-cs"/>
        </a:defRPr>
      </a:lvl8pPr>
      <a:lvl9pPr marL="4175882" algn="l" defTabSz="1043970" rtl="0" eaLnBrk="1" latinLnBrk="0" hangingPunct="1">
        <a:defRPr sz="20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B4B2E285-A8DE-E047-123A-A8CE326D09D0}"/>
              </a:ext>
            </a:extLst>
          </p:cNvPr>
          <p:cNvSpPr txBox="1">
            <a:spLocks/>
          </p:cNvSpPr>
          <p:nvPr/>
        </p:nvSpPr>
        <p:spPr>
          <a:xfrm>
            <a:off x="796413" y="915424"/>
            <a:ext cx="8776795" cy="7534224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60993" indent="-260993" algn="l" defTabSz="1043970" rtl="0" eaLnBrk="1" latinLnBrk="0" hangingPunct="1">
              <a:lnSpc>
                <a:spcPct val="90000"/>
              </a:lnSpc>
              <a:spcBef>
                <a:spcPts val="1142"/>
              </a:spcBef>
              <a:buFont typeface="Arial" panose="020B0604020202020204" pitchFamily="34" charset="0"/>
              <a:buChar char="•"/>
              <a:defRPr sz="31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2978" indent="-260993" algn="l" defTabSz="1043970" rtl="0" eaLnBrk="1" latinLnBrk="0" hangingPunct="1">
              <a:lnSpc>
                <a:spcPct val="90000"/>
              </a:lnSpc>
              <a:spcBef>
                <a:spcPts val="571"/>
              </a:spcBef>
              <a:buFont typeface="Arial" panose="020B0604020202020204" pitchFamily="34" charset="0"/>
              <a:buChar char="•"/>
              <a:defRPr sz="27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4963" indent="-260993" algn="l" defTabSz="1043970" rtl="0" eaLnBrk="1" latinLnBrk="0" hangingPunct="1">
              <a:lnSpc>
                <a:spcPct val="90000"/>
              </a:lnSpc>
              <a:spcBef>
                <a:spcPts val="571"/>
              </a:spcBef>
              <a:buFont typeface="Arial" panose="020B0604020202020204" pitchFamily="34" charset="0"/>
              <a:buChar char="•"/>
              <a:defRPr sz="22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6948" indent="-260993" algn="l" defTabSz="1043970" rtl="0" eaLnBrk="1" latinLnBrk="0" hangingPunct="1">
              <a:lnSpc>
                <a:spcPct val="90000"/>
              </a:lnSpc>
              <a:spcBef>
                <a:spcPts val="571"/>
              </a:spcBef>
              <a:buFont typeface="Arial" panose="020B0604020202020204" pitchFamily="34" charset="0"/>
              <a:buChar char="•"/>
              <a:defRPr sz="20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8934" indent="-260993" algn="l" defTabSz="1043970" rtl="0" eaLnBrk="1" latinLnBrk="0" hangingPunct="1">
              <a:lnSpc>
                <a:spcPct val="90000"/>
              </a:lnSpc>
              <a:spcBef>
                <a:spcPts val="571"/>
              </a:spcBef>
              <a:buFont typeface="Arial" panose="020B0604020202020204" pitchFamily="34" charset="0"/>
              <a:buChar char="•"/>
              <a:defRPr sz="20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70919" indent="-260993" algn="l" defTabSz="1043970" rtl="0" eaLnBrk="1" latinLnBrk="0" hangingPunct="1">
              <a:lnSpc>
                <a:spcPct val="90000"/>
              </a:lnSpc>
              <a:spcBef>
                <a:spcPts val="571"/>
              </a:spcBef>
              <a:buFont typeface="Arial" panose="020B0604020202020204" pitchFamily="34" charset="0"/>
              <a:buChar char="•"/>
              <a:defRPr sz="20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92904" indent="-260993" algn="l" defTabSz="1043970" rtl="0" eaLnBrk="1" latinLnBrk="0" hangingPunct="1">
              <a:lnSpc>
                <a:spcPct val="90000"/>
              </a:lnSpc>
              <a:spcBef>
                <a:spcPts val="571"/>
              </a:spcBef>
              <a:buFont typeface="Arial" panose="020B0604020202020204" pitchFamily="34" charset="0"/>
              <a:buChar char="•"/>
              <a:defRPr sz="20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4889" indent="-260993" algn="l" defTabSz="1043970" rtl="0" eaLnBrk="1" latinLnBrk="0" hangingPunct="1">
              <a:lnSpc>
                <a:spcPct val="90000"/>
              </a:lnSpc>
              <a:spcBef>
                <a:spcPts val="571"/>
              </a:spcBef>
              <a:buFont typeface="Arial" panose="020B0604020202020204" pitchFamily="34" charset="0"/>
              <a:buChar char="•"/>
              <a:defRPr sz="20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6875" indent="-260993" algn="l" defTabSz="1043970" rtl="0" eaLnBrk="1" latinLnBrk="0" hangingPunct="1">
              <a:lnSpc>
                <a:spcPct val="90000"/>
              </a:lnSpc>
              <a:spcBef>
                <a:spcPts val="571"/>
              </a:spcBef>
              <a:buFont typeface="Arial" panose="020B0604020202020204" pitchFamily="34" charset="0"/>
              <a:buChar char="•"/>
              <a:defRPr sz="205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b="1" dirty="0"/>
              <a:t>Instructions: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b="1" dirty="0"/>
              <a:t>To include your image:</a:t>
            </a:r>
          </a:p>
          <a:p>
            <a:pPr marL="0" indent="0">
              <a:buNone/>
            </a:pPr>
            <a:endParaRPr lang="en-AU" b="1" dirty="0"/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On the following slide, for both image placeholder boxes, click on the image icon one after another.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your image and select </a:t>
            </a:r>
            <a:r>
              <a:rPr lang="en-AU" i="1" dirty="0"/>
              <a:t>open.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the </a:t>
            </a:r>
            <a:r>
              <a:rPr lang="en-AU" i="1" dirty="0"/>
              <a:t>Crop </a:t>
            </a:r>
            <a:r>
              <a:rPr lang="en-AU" dirty="0"/>
              <a:t>dropdown at the top right of the navigation bar under </a:t>
            </a:r>
            <a:r>
              <a:rPr lang="en-AU" i="1" dirty="0"/>
              <a:t>Picture Format. 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</a:t>
            </a:r>
            <a:r>
              <a:rPr lang="en-AU" i="1" dirty="0"/>
              <a:t>Fit </a:t>
            </a:r>
            <a:r>
              <a:rPr lang="en-AU" dirty="0"/>
              <a:t>from the dropdown options.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Scale and position your logo as required.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If for printing, leave the space blank and cut the frame out.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b="1" dirty="0"/>
              <a:t>To delete slides:</a:t>
            </a:r>
          </a:p>
          <a:p>
            <a:pPr marL="0" indent="0">
              <a:buNone/>
            </a:pPr>
            <a:endParaRPr lang="en-AU" b="1" dirty="0"/>
          </a:p>
          <a:p>
            <a:pPr marL="457200" indent="-457200">
              <a:lnSpc>
                <a:spcPct val="170000"/>
              </a:lnSpc>
              <a:buFont typeface="+mj-lt"/>
              <a:buAutoNum type="arabicPeriod"/>
            </a:pPr>
            <a:r>
              <a:rPr lang="en-AU" dirty="0"/>
              <a:t>When your design is complete, select this slide and every other slide you don’t want to keep and click </a:t>
            </a:r>
            <a:r>
              <a:rPr lang="en-AU" i="1" dirty="0"/>
              <a:t>Delete </a:t>
            </a:r>
            <a:r>
              <a:rPr lang="en-AU" dirty="0"/>
              <a:t>on your keyboard.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b="1" dirty="0"/>
              <a:t>To save and export your document as an image:</a:t>
            </a:r>
          </a:p>
          <a:p>
            <a:pPr marL="0" indent="0">
              <a:buNone/>
            </a:pPr>
            <a:endParaRPr lang="en-AU" b="1" dirty="0"/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</a:t>
            </a:r>
            <a:r>
              <a:rPr lang="en-AU" i="1" dirty="0"/>
              <a:t>File</a:t>
            </a:r>
            <a:r>
              <a:rPr lang="en-AU" dirty="0"/>
              <a:t> at the top left of the navigation bar.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</a:t>
            </a:r>
            <a:r>
              <a:rPr lang="en-AU" i="1" dirty="0"/>
              <a:t>Save</a:t>
            </a:r>
            <a:r>
              <a:rPr lang="en-AU" dirty="0"/>
              <a:t>. Save your file to where you would like it located.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Again, select </a:t>
            </a:r>
            <a:r>
              <a:rPr lang="en-AU" i="1" dirty="0"/>
              <a:t>File</a:t>
            </a:r>
            <a:r>
              <a:rPr lang="en-AU" dirty="0"/>
              <a:t> at the top left of the navigation bar.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Export from the options that appear.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</a:t>
            </a:r>
            <a:r>
              <a:rPr lang="en-AU" i="1" dirty="0"/>
              <a:t>Change File Type</a:t>
            </a:r>
            <a:r>
              <a:rPr lang="en-AU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</a:t>
            </a:r>
            <a:r>
              <a:rPr lang="en-AU" i="1" dirty="0"/>
              <a:t>PNG </a:t>
            </a:r>
            <a:r>
              <a:rPr lang="en-AU" dirty="0"/>
              <a:t>or </a:t>
            </a:r>
            <a:r>
              <a:rPr lang="en-AU" i="1" dirty="0"/>
              <a:t>JPEG </a:t>
            </a:r>
            <a:r>
              <a:rPr lang="en-AU" dirty="0"/>
              <a:t>from the options that appear. Then select </a:t>
            </a:r>
            <a:r>
              <a:rPr lang="en-AU" i="1" dirty="0"/>
              <a:t>Save As.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Navigate to where you want your logo saved and select the file and select </a:t>
            </a:r>
            <a:r>
              <a:rPr lang="en-AU" i="1" dirty="0"/>
              <a:t>save</a:t>
            </a:r>
            <a:r>
              <a:rPr lang="en-AU" dirty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25068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n Instagram style photo frame with the International Day of People with Disability logo.&#10;">
            <a:extLst>
              <a:ext uri="{FF2B5EF4-FFF2-40B4-BE49-F238E27FC236}">
                <a16:creationId xmlns:a16="http://schemas.microsoft.com/office/drawing/2014/main" id="{9EB0FC9E-06C8-779B-4FBC-836F93544C2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790"/>
            <a:ext cx="10439400" cy="14765770"/>
          </a:xfrm>
          <a:prstGeom prst="rect">
            <a:avLst/>
          </a:prstGeom>
        </p:spPr>
      </p:pic>
      <p:sp>
        <p:nvSpPr>
          <p:cNvPr id="3" name="Picture Placeholder 7">
            <a:extLst>
              <a:ext uri="{FF2B5EF4-FFF2-40B4-BE49-F238E27FC236}">
                <a16:creationId xmlns:a16="http://schemas.microsoft.com/office/drawing/2014/main" id="{247F3EDD-A8F6-3B65-B9EC-B69BBF98A0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5619" y="2578859"/>
            <a:ext cx="9162861" cy="8186856"/>
          </a:xfrm>
        </p:spPr>
        <p:txBody>
          <a:bodyPr/>
          <a:lstStyle>
            <a:lvl1pPr marL="0" indent="0">
              <a:buNone/>
              <a:defRPr lang="en-AU"/>
            </a:lvl1pPr>
          </a:lstStyle>
          <a:p>
            <a:pPr algn="ctr"/>
            <a:endParaRPr lang="en-AU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4061946-4017-FA80-3EAC-5C222BE9A24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5619" y="11388436"/>
            <a:ext cx="1101214" cy="690182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algn="ctr"/>
            <a:endParaRPr lang="en-AU" sz="800" dirty="0"/>
          </a:p>
        </p:txBody>
      </p:sp>
    </p:spTree>
    <p:extLst>
      <p:ext uri="{BB962C8B-B14F-4D97-AF65-F5344CB8AC3E}">
        <p14:creationId xmlns:p14="http://schemas.microsoft.com/office/powerpoint/2010/main" val="697029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202</Words>
  <Application>Microsoft Office PowerPoint</Application>
  <PresentationFormat>Custom</PresentationFormat>
  <Paragraphs>26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Times New Roman</vt:lpstr>
      <vt:lpstr>Office Theme</vt:lpstr>
      <vt:lpstr>PowerPoint Presentation</vt:lpstr>
      <vt:lpstr>PowerPoint Presentation</vt:lpstr>
    </vt:vector>
  </TitlesOfParts>
  <Company>Department of Social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WALPOLE, Sam</dc:creator>
  <cp:keywords>[SEC=OFFICIAL]</cp:keywords>
  <cp:lastModifiedBy>WALPOLE, Sam</cp:lastModifiedBy>
  <cp:revision>4</cp:revision>
  <dcterms:created xsi:type="dcterms:W3CDTF">2024-08-12T22:53:53Z</dcterms:created>
  <dcterms:modified xsi:type="dcterms:W3CDTF">2024-08-26T23:08:30Z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M_ProtectiveMarkingValue_Header">
    <vt:lpwstr>OFFICIAL</vt:lpwstr>
  </property>
  <property fmtid="{D5CDD505-2E9C-101B-9397-08002B2CF9AE}" pid="3" name="PM_OriginationTimeStamp">
    <vt:lpwstr>2024-08-12T22:55:45Z</vt:lpwstr>
  </property>
  <property fmtid="{D5CDD505-2E9C-101B-9397-08002B2CF9AE}" pid="4" name="PM_Originating_FileId">
    <vt:lpwstr>73965D501269420CABF9C5FCF0E6D1C4</vt:lpwstr>
  </property>
  <property fmtid="{D5CDD505-2E9C-101B-9397-08002B2CF9AE}" pid="5" name="PM_ProtectiveMarkingValue_Footer">
    <vt:lpwstr>OFFICIAL</vt:lpwstr>
  </property>
  <property fmtid="{D5CDD505-2E9C-101B-9397-08002B2CF9AE}" pid="6" name="PM_Namespace">
    <vt:lpwstr>gov.au</vt:lpwstr>
  </property>
  <property fmtid="{D5CDD505-2E9C-101B-9397-08002B2CF9AE}" pid="7" name="PM_Caveats_Count">
    <vt:lpwstr>0</vt:lpwstr>
  </property>
  <property fmtid="{D5CDD505-2E9C-101B-9397-08002B2CF9AE}" pid="8" name="PM_Version">
    <vt:lpwstr>2018.4</vt:lpwstr>
  </property>
  <property fmtid="{D5CDD505-2E9C-101B-9397-08002B2CF9AE}" pid="9" name="MSIP_Label_eb34d90b-fc41-464d-af60-f74d721d0790_Name">
    <vt:lpwstr>OFFICIAL</vt:lpwstr>
  </property>
  <property fmtid="{D5CDD505-2E9C-101B-9397-08002B2CF9AE}" pid="10" name="PM_Note">
    <vt:lpwstr/>
  </property>
  <property fmtid="{D5CDD505-2E9C-101B-9397-08002B2CF9AE}" pid="11" name="PMHMAC">
    <vt:lpwstr>v=2022.1;a=SHA256;h=25370BBC507893BBA6A3AEE5A8B7E1625114F38F7041BD3FF76038E860AEC976</vt:lpwstr>
  </property>
  <property fmtid="{D5CDD505-2E9C-101B-9397-08002B2CF9AE}" pid="12" name="PM_Qualifier">
    <vt:lpwstr/>
  </property>
  <property fmtid="{D5CDD505-2E9C-101B-9397-08002B2CF9AE}" pid="13" name="PM_SecurityClassification">
    <vt:lpwstr>OFFICIAL</vt:lpwstr>
  </property>
  <property fmtid="{D5CDD505-2E9C-101B-9397-08002B2CF9AE}" pid="14" name="PM_Markers">
    <vt:lpwstr/>
  </property>
  <property fmtid="{D5CDD505-2E9C-101B-9397-08002B2CF9AE}" pid="15" name="MSIP_Label_eb34d90b-fc41-464d-af60-f74d721d0790_SiteId">
    <vt:lpwstr>61e36dd1-ca6e-4d61-aa0a-2b4eb88317a3</vt:lpwstr>
  </property>
  <property fmtid="{D5CDD505-2E9C-101B-9397-08002B2CF9AE}" pid="16" name="MSIP_Label_eb34d90b-fc41-464d-af60-f74d721d0790_ContentBits">
    <vt:lpwstr>0</vt:lpwstr>
  </property>
  <property fmtid="{D5CDD505-2E9C-101B-9397-08002B2CF9AE}" pid="17" name="MSIP_Label_eb34d90b-fc41-464d-af60-f74d721d0790_Enabled">
    <vt:lpwstr>true</vt:lpwstr>
  </property>
  <property fmtid="{D5CDD505-2E9C-101B-9397-08002B2CF9AE}" pid="18" name="PM_ProtectiveMarkingImage_Footer">
    <vt:lpwstr>C:\Program Files (x86)\Common Files\janusNET Shared\janusSEAL\Images\DocumentSlashBlue.png</vt:lpwstr>
  </property>
  <property fmtid="{D5CDD505-2E9C-101B-9397-08002B2CF9AE}" pid="19" name="MSIP_Label_eb34d90b-fc41-464d-af60-f74d721d0790_SetDate">
    <vt:lpwstr>2024-08-12T22:55:45Z</vt:lpwstr>
  </property>
  <property fmtid="{D5CDD505-2E9C-101B-9397-08002B2CF9AE}" pid="20" name="MSIP_Label_eb34d90b-fc41-464d-af60-f74d721d0790_Method">
    <vt:lpwstr>Privileged</vt:lpwstr>
  </property>
  <property fmtid="{D5CDD505-2E9C-101B-9397-08002B2CF9AE}" pid="21" name="MSIP_Label_eb34d90b-fc41-464d-af60-f74d721d0790_ActionId">
    <vt:lpwstr>17ab326d3a184eb3b8100f9ddded4f00</vt:lpwstr>
  </property>
  <property fmtid="{D5CDD505-2E9C-101B-9397-08002B2CF9AE}" pid="22" name="PM_InsertionValue">
    <vt:lpwstr>OFFICIAL</vt:lpwstr>
  </property>
  <property fmtid="{D5CDD505-2E9C-101B-9397-08002B2CF9AE}" pid="23" name="PM_Originator_Hash_SHA1">
    <vt:lpwstr>C361BD55D35E1AEE3E4C6649B42EB6317FFF2BF9</vt:lpwstr>
  </property>
  <property fmtid="{D5CDD505-2E9C-101B-9397-08002B2CF9AE}" pid="24" name="PM_DisplayValueSecClassificationWithQualifier">
    <vt:lpwstr>OFFICIAL</vt:lpwstr>
  </property>
  <property fmtid="{D5CDD505-2E9C-101B-9397-08002B2CF9AE}" pid="25" name="PM_ProtectiveMarkingImage_Header">
    <vt:lpwstr>C:\Program Files (x86)\Common Files\janusNET Shared\janusSEAL\Images\DocumentSlashBlue.png</vt:lpwstr>
  </property>
  <property fmtid="{D5CDD505-2E9C-101B-9397-08002B2CF9AE}" pid="26" name="PM_Display">
    <vt:lpwstr>OFFICIAL</vt:lpwstr>
  </property>
  <property fmtid="{D5CDD505-2E9C-101B-9397-08002B2CF9AE}" pid="27" name="PM_OriginatorUserAccountName_SHA256">
    <vt:lpwstr>DBC14F7AF0FF85AE484EA8432F7F7F586B2776A49C3E9E4928A817C3B428E034</vt:lpwstr>
  </property>
  <property fmtid="{D5CDD505-2E9C-101B-9397-08002B2CF9AE}" pid="28" name="PM_OriginatorDomainName_SHA256">
    <vt:lpwstr>E83A2A66C4061446A7E3732E8D44762184B6B377D962B96C83DC624302585857</vt:lpwstr>
  </property>
  <property fmtid="{D5CDD505-2E9C-101B-9397-08002B2CF9AE}" pid="29" name="PMUuid">
    <vt:lpwstr>v=2022.2;d=gov.au;g=46DD6D7C-8107-577B-BC6E-F348953B2E44</vt:lpwstr>
  </property>
  <property fmtid="{D5CDD505-2E9C-101B-9397-08002B2CF9AE}" pid="30" name="PM_Hash_Version">
    <vt:lpwstr>2022.1</vt:lpwstr>
  </property>
  <property fmtid="{D5CDD505-2E9C-101B-9397-08002B2CF9AE}" pid="31" name="PM_Hash_Salt_Prev">
    <vt:lpwstr>2F374C32DD3CD5E98A05A653EA5A4B7D</vt:lpwstr>
  </property>
  <property fmtid="{D5CDD505-2E9C-101B-9397-08002B2CF9AE}" pid="32" name="PM_Hash_Salt">
    <vt:lpwstr>9C437FE5811435612C41A639E9E64435</vt:lpwstr>
  </property>
  <property fmtid="{D5CDD505-2E9C-101B-9397-08002B2CF9AE}" pid="33" name="PM_Hash_SHA1">
    <vt:lpwstr>A0F90CF6BC8F31B0C137443BDD6DA284711EB353</vt:lpwstr>
  </property>
  <property fmtid="{D5CDD505-2E9C-101B-9397-08002B2CF9AE}" pid="34" name="PM_PrintOutPlacement_PPT">
    <vt:lpwstr/>
  </property>
  <property fmtid="{D5CDD505-2E9C-101B-9397-08002B2CF9AE}" pid="35" name="PM_SecurityClassification_Prev">
    <vt:lpwstr>OFFICIAL</vt:lpwstr>
  </property>
  <property fmtid="{D5CDD505-2E9C-101B-9397-08002B2CF9AE}" pid="36" name="PM_Qualifier_Prev">
    <vt:lpwstr/>
  </property>
</Properties>
</file>