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04394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0CB4AC-7395-401E-BD22-7A4FF04887CF}" v="33" dt="2024-08-26T23:08:14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7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780CB4AC-7395-401E-BD22-7A4FF04887CF}"/>
    <pc:docChg chg="undo redo custSel modSld modMainMaster">
      <pc:chgData name="WALPOLE, Sam" userId="d0ccf4f3-36a9-4d07-9427-42001ac7439c" providerId="ADAL" clId="{780CB4AC-7395-401E-BD22-7A4FF04887CF}" dt="2024-08-26T23:08:29.602" v="433" actId="962"/>
      <pc:docMkLst>
        <pc:docMk/>
      </pc:docMkLst>
      <pc:sldChg chg="addSp delSp modSp mod">
        <pc:chgData name="WALPOLE, Sam" userId="d0ccf4f3-36a9-4d07-9427-42001ac7439c" providerId="ADAL" clId="{780CB4AC-7395-401E-BD22-7A4FF04887CF}" dt="2024-08-26T23:08:29.602" v="433" actId="962"/>
        <pc:sldMkLst>
          <pc:docMk/>
          <pc:sldMk cId="697029665" sldId="256"/>
        </pc:sldMkLst>
        <pc:spChg chg="add del mod">
          <ac:chgData name="WALPOLE, Sam" userId="d0ccf4f3-36a9-4d07-9427-42001ac7439c" providerId="ADAL" clId="{780CB4AC-7395-401E-BD22-7A4FF04887CF}" dt="2024-08-13T04:48:51.403" v="37" actId="21"/>
          <ac:spMkLst>
            <pc:docMk/>
            <pc:sldMk cId="697029665" sldId="256"/>
            <ac:spMk id="2" creationId="{247F3EDD-A8F6-3B65-B9EC-B69BBF98A0A6}"/>
          </ac:spMkLst>
        </pc:spChg>
        <pc:spChg chg="add del mod">
          <ac:chgData name="WALPOLE, Sam" userId="d0ccf4f3-36a9-4d07-9427-42001ac7439c" providerId="ADAL" clId="{780CB4AC-7395-401E-BD22-7A4FF04887CF}" dt="2024-08-22T05:22:03.826" v="408" actId="931"/>
          <ac:spMkLst>
            <pc:docMk/>
            <pc:sldMk cId="697029665" sldId="256"/>
            <ac:spMk id="3" creationId="{247F3EDD-A8F6-3B65-B9EC-B69BBF98A0A6}"/>
          </ac:spMkLst>
        </pc:spChg>
        <pc:spChg chg="del">
          <ac:chgData name="WALPOLE, Sam" userId="d0ccf4f3-36a9-4d07-9427-42001ac7439c" providerId="ADAL" clId="{780CB4AC-7395-401E-BD22-7A4FF04887CF}" dt="2024-08-13T04:48:54.528" v="38" actId="478"/>
          <ac:spMkLst>
            <pc:docMk/>
            <pc:sldMk cId="697029665" sldId="256"/>
            <ac:spMk id="8" creationId="{4AF20CD7-5848-DB23-7E19-E07BCA24CDF8}"/>
          </ac:spMkLst>
        </pc:spChg>
        <pc:spChg chg="add mod">
          <ac:chgData name="WALPOLE, Sam" userId="d0ccf4f3-36a9-4d07-9427-42001ac7439c" providerId="ADAL" clId="{780CB4AC-7395-401E-BD22-7A4FF04887CF}" dt="2024-08-22T05:18:38.215" v="240" actId="1076"/>
          <ac:spMkLst>
            <pc:docMk/>
            <pc:sldMk cId="697029665" sldId="256"/>
            <ac:spMk id="9" creationId="{44061946-4017-FA80-3EAC-5C222BE9A245}"/>
          </ac:spMkLst>
        </pc:spChg>
        <pc:picChg chg="add mod">
          <ac:chgData name="WALPOLE, Sam" userId="d0ccf4f3-36a9-4d07-9427-42001ac7439c" providerId="ADAL" clId="{780CB4AC-7395-401E-BD22-7A4FF04887CF}" dt="2024-08-22T05:11:24.472" v="155" actId="931"/>
          <ac:picMkLst>
            <pc:docMk/>
            <pc:sldMk cId="697029665" sldId="256"/>
            <ac:picMk id="4" creationId="{95C7279D-63CE-AF75-E5E3-FB142F65D9D8}"/>
          </ac:picMkLst>
        </pc:picChg>
        <pc:picChg chg="add mod">
          <ac:chgData name="WALPOLE, Sam" userId="d0ccf4f3-36a9-4d07-9427-42001ac7439c" providerId="ADAL" clId="{780CB4AC-7395-401E-BD22-7A4FF04887CF}" dt="2024-08-22T05:11:41.329" v="161"/>
          <ac:picMkLst>
            <pc:docMk/>
            <pc:sldMk cId="697029665" sldId="256"/>
            <ac:picMk id="5" creationId="{6E426539-129F-5E7D-D313-8FD4BED88DAF}"/>
          </ac:picMkLst>
        </pc:picChg>
        <pc:picChg chg="add del mod ord">
          <ac:chgData name="WALPOLE, Sam" userId="d0ccf4f3-36a9-4d07-9427-42001ac7439c" providerId="ADAL" clId="{780CB4AC-7395-401E-BD22-7A4FF04887CF}" dt="2024-08-22T05:13:41.333" v="177" actId="478"/>
          <ac:picMkLst>
            <pc:docMk/>
            <pc:sldMk cId="697029665" sldId="256"/>
            <ac:picMk id="6" creationId="{32240619-687C-8ABE-51AA-B3A394D183AD}"/>
          </ac:picMkLst>
        </pc:picChg>
        <pc:picChg chg="add mod ord">
          <ac:chgData name="WALPOLE, Sam" userId="d0ccf4f3-36a9-4d07-9427-42001ac7439c" providerId="ADAL" clId="{780CB4AC-7395-401E-BD22-7A4FF04887CF}" dt="2024-08-26T23:08:29.602" v="433" actId="962"/>
          <ac:picMkLst>
            <pc:docMk/>
            <pc:sldMk cId="697029665" sldId="256"/>
            <ac:picMk id="6" creationId="{9EB0FC9E-06C8-779B-4FBC-836F93544C21}"/>
          </ac:picMkLst>
        </pc:picChg>
        <pc:picChg chg="add del">
          <ac:chgData name="WALPOLE, Sam" userId="d0ccf4f3-36a9-4d07-9427-42001ac7439c" providerId="ADAL" clId="{780CB4AC-7395-401E-BD22-7A4FF04887CF}" dt="2024-08-22T05:12:15.337" v="167" actId="478"/>
          <ac:picMkLst>
            <pc:docMk/>
            <pc:sldMk cId="697029665" sldId="256"/>
            <ac:picMk id="7" creationId="{B6CE4A9D-48EA-A916-4B45-329203473ECB}"/>
          </ac:picMkLst>
        </pc:picChg>
        <pc:picChg chg="add del mod ord">
          <ac:chgData name="WALPOLE, Sam" userId="d0ccf4f3-36a9-4d07-9427-42001ac7439c" providerId="ADAL" clId="{780CB4AC-7395-401E-BD22-7A4FF04887CF}" dt="2024-08-22T05:21:51.182" v="406" actId="478"/>
          <ac:picMkLst>
            <pc:docMk/>
            <pc:sldMk cId="697029665" sldId="256"/>
            <ac:picMk id="8" creationId="{810F8C81-3622-DD7F-78BC-6BF5EC6D1FFD}"/>
          </ac:picMkLst>
        </pc:picChg>
        <pc:picChg chg="add mod">
          <ac:chgData name="WALPOLE, Sam" userId="d0ccf4f3-36a9-4d07-9427-42001ac7439c" providerId="ADAL" clId="{780CB4AC-7395-401E-BD22-7A4FF04887CF}" dt="2024-08-22T05:22:03.826" v="408" actId="931"/>
          <ac:picMkLst>
            <pc:docMk/>
            <pc:sldMk cId="697029665" sldId="256"/>
            <ac:picMk id="11" creationId="{81D180B7-6197-49CC-F4DD-F6D96016D36C}"/>
          </ac:picMkLst>
        </pc:picChg>
        <pc:picChg chg="add del mod ord">
          <ac:chgData name="WALPOLE, Sam" userId="d0ccf4f3-36a9-4d07-9427-42001ac7439c" providerId="ADAL" clId="{780CB4AC-7395-401E-BD22-7A4FF04887CF}" dt="2024-08-26T23:07:58.136" v="423" actId="478"/>
          <ac:picMkLst>
            <pc:docMk/>
            <pc:sldMk cId="697029665" sldId="256"/>
            <ac:picMk id="12" creationId="{BF094DAE-39DF-9399-6B86-6B534E7BEEEC}"/>
          </ac:picMkLst>
        </pc:picChg>
      </pc:sldChg>
      <pc:sldChg chg="addSp delSp modSp mod">
        <pc:chgData name="WALPOLE, Sam" userId="d0ccf4f3-36a9-4d07-9427-42001ac7439c" providerId="ADAL" clId="{780CB4AC-7395-401E-BD22-7A4FF04887CF}" dt="2024-08-26T23:08:25.354" v="431" actId="21"/>
        <pc:sldMkLst>
          <pc:docMk/>
          <pc:sldMk cId="3125068330" sldId="257"/>
        </pc:sldMkLst>
        <pc:spChg chg="add mod">
          <ac:chgData name="WALPOLE, Sam" userId="d0ccf4f3-36a9-4d07-9427-42001ac7439c" providerId="ADAL" clId="{780CB4AC-7395-401E-BD22-7A4FF04887CF}" dt="2024-08-26T23:08:25.354" v="431" actId="21"/>
          <ac:spMkLst>
            <pc:docMk/>
            <pc:sldMk cId="3125068330" sldId="257"/>
            <ac:spMk id="2" creationId="{B4B2E285-A8DE-E047-123A-A8CE326D09D0}"/>
          </ac:spMkLst>
        </pc:spChg>
        <pc:spChg chg="del mod">
          <ac:chgData name="WALPOLE, Sam" userId="d0ccf4f3-36a9-4d07-9427-42001ac7439c" providerId="ADAL" clId="{780CB4AC-7395-401E-BD22-7A4FF04887CF}" dt="2024-08-13T04:46:21.438" v="11" actId="478"/>
          <ac:spMkLst>
            <pc:docMk/>
            <pc:sldMk cId="3125068330" sldId="257"/>
            <ac:spMk id="4" creationId="{65B07FA8-A6ED-724A-F896-85C92F6402BF}"/>
          </ac:spMkLst>
        </pc:spChg>
        <pc:picChg chg="add del mod">
          <ac:chgData name="WALPOLE, Sam" userId="d0ccf4f3-36a9-4d07-9427-42001ac7439c" providerId="ADAL" clId="{780CB4AC-7395-401E-BD22-7A4FF04887CF}" dt="2024-08-26T23:07:45.544" v="421" actId="21"/>
          <ac:picMkLst>
            <pc:docMk/>
            <pc:sldMk cId="3125068330" sldId="257"/>
            <ac:picMk id="4" creationId="{60EC7CDB-A4C4-85B7-43BD-17B1E3F8C3FA}"/>
          </ac:picMkLst>
        </pc:picChg>
        <pc:picChg chg="add del mod">
          <ac:chgData name="WALPOLE, Sam" userId="d0ccf4f3-36a9-4d07-9427-42001ac7439c" providerId="ADAL" clId="{780CB4AC-7395-401E-BD22-7A4FF04887CF}" dt="2024-08-22T05:11:59.493" v="165" actId="931"/>
          <ac:picMkLst>
            <pc:docMk/>
            <pc:sldMk cId="3125068330" sldId="257"/>
            <ac:picMk id="4" creationId="{6E426539-129F-5E7D-D313-8FD4BED88DAF}"/>
          </ac:picMkLst>
        </pc:picChg>
        <pc:picChg chg="add del mod">
          <ac:chgData name="WALPOLE, Sam" userId="d0ccf4f3-36a9-4d07-9427-42001ac7439c" providerId="ADAL" clId="{780CB4AC-7395-401E-BD22-7A4FF04887CF}" dt="2024-08-22T05:12:23.437" v="171" actId="21"/>
          <ac:picMkLst>
            <pc:docMk/>
            <pc:sldMk cId="3125068330" sldId="257"/>
            <ac:picMk id="6" creationId="{32240619-687C-8ABE-51AA-B3A394D183AD}"/>
          </ac:picMkLst>
        </pc:picChg>
        <pc:picChg chg="add del mod">
          <ac:chgData name="WALPOLE, Sam" userId="d0ccf4f3-36a9-4d07-9427-42001ac7439c" providerId="ADAL" clId="{780CB4AC-7395-401E-BD22-7A4FF04887CF}" dt="2024-08-26T23:08:12.239" v="427" actId="21"/>
          <ac:picMkLst>
            <pc:docMk/>
            <pc:sldMk cId="3125068330" sldId="257"/>
            <ac:picMk id="6" creationId="{9EB0FC9E-06C8-779B-4FBC-836F93544C21}"/>
          </ac:picMkLst>
        </pc:picChg>
        <pc:picChg chg="add del mod">
          <ac:chgData name="WALPOLE, Sam" userId="d0ccf4f3-36a9-4d07-9427-42001ac7439c" providerId="ADAL" clId="{780CB4AC-7395-401E-BD22-7A4FF04887CF}" dt="2024-08-22T05:15:19.480" v="180" actId="21"/>
          <ac:picMkLst>
            <pc:docMk/>
            <pc:sldMk cId="3125068330" sldId="257"/>
            <ac:picMk id="8" creationId="{810F8C81-3622-DD7F-78BC-6BF5EC6D1FFD}"/>
          </ac:picMkLst>
        </pc:picChg>
        <pc:picChg chg="add del mod">
          <ac:chgData name="WALPOLE, Sam" userId="d0ccf4f3-36a9-4d07-9427-42001ac7439c" providerId="ADAL" clId="{780CB4AC-7395-401E-BD22-7A4FF04887CF}" dt="2024-08-22T05:22:12.734" v="412" actId="21"/>
          <ac:picMkLst>
            <pc:docMk/>
            <pc:sldMk cId="3125068330" sldId="257"/>
            <ac:picMk id="10" creationId="{BF094DAE-39DF-9399-6B86-6B534E7BEEEC}"/>
          </ac:picMkLst>
        </pc:picChg>
      </pc:sldChg>
      <pc:sldMasterChg chg="modSldLayout">
        <pc:chgData name="WALPOLE, Sam" userId="d0ccf4f3-36a9-4d07-9427-42001ac7439c" providerId="ADAL" clId="{780CB4AC-7395-401E-BD22-7A4FF04887CF}" dt="2024-08-22T05:16:19.197" v="187" actId="5793"/>
        <pc:sldMasterMkLst>
          <pc:docMk/>
          <pc:sldMasterMk cId="1790976464" sldId="2147483672"/>
        </pc:sldMasterMkLst>
        <pc:sldLayoutChg chg="addSp delSp modSp mod">
          <pc:chgData name="WALPOLE, Sam" userId="d0ccf4f3-36a9-4d07-9427-42001ac7439c" providerId="ADAL" clId="{780CB4AC-7395-401E-BD22-7A4FF04887CF}" dt="2024-08-22T05:16:19.197" v="187" actId="5793"/>
          <pc:sldLayoutMkLst>
            <pc:docMk/>
            <pc:sldMasterMk cId="1790976464" sldId="2147483672"/>
            <pc:sldLayoutMk cId="3135221293" sldId="2147483673"/>
          </pc:sldLayoutMkLst>
          <pc:spChg chg="add del">
            <ac:chgData name="WALPOLE, Sam" userId="d0ccf4f3-36a9-4d07-9427-42001ac7439c" providerId="ADAL" clId="{780CB4AC-7395-401E-BD22-7A4FF04887CF}" dt="2024-08-13T04:48:23.545" v="31" actId="11529"/>
            <ac:spMkLst>
              <pc:docMk/>
              <pc:sldMasterMk cId="1790976464" sldId="2147483672"/>
              <pc:sldLayoutMk cId="3135221293" sldId="2147483673"/>
              <ac:spMk id="7" creationId="{0AAD24B1-86C5-7516-7601-D6DABF73CF54}"/>
            </ac:spMkLst>
          </pc:spChg>
          <pc:spChg chg="add del">
            <ac:chgData name="WALPOLE, Sam" userId="d0ccf4f3-36a9-4d07-9427-42001ac7439c" providerId="ADAL" clId="{780CB4AC-7395-401E-BD22-7A4FF04887CF}" dt="2024-08-22T05:16:16.397" v="186" actId="11529"/>
            <ac:spMkLst>
              <pc:docMk/>
              <pc:sldMasterMk cId="1790976464" sldId="2147483672"/>
              <pc:sldLayoutMk cId="3135221293" sldId="2147483673"/>
              <ac:spMk id="7" creationId="{8AD0CA81-987A-5425-2E03-79C49C6389FE}"/>
            </ac:spMkLst>
          </pc:spChg>
          <pc:spChg chg="add mod">
            <ac:chgData name="WALPOLE, Sam" userId="d0ccf4f3-36a9-4d07-9427-42001ac7439c" providerId="ADAL" clId="{780CB4AC-7395-401E-BD22-7A4FF04887CF}" dt="2024-08-22T05:16:01.789" v="185" actId="14100"/>
            <ac:spMkLst>
              <pc:docMk/>
              <pc:sldMasterMk cId="1790976464" sldId="2147483672"/>
              <pc:sldLayoutMk cId="3135221293" sldId="2147483673"/>
              <ac:spMk id="8" creationId="{0B835E7F-8722-7DBC-C474-289C304A7333}"/>
            </ac:spMkLst>
          </pc:spChg>
          <pc:spChg chg="add mod">
            <ac:chgData name="WALPOLE, Sam" userId="d0ccf4f3-36a9-4d07-9427-42001ac7439c" providerId="ADAL" clId="{780CB4AC-7395-401E-BD22-7A4FF04887CF}" dt="2024-08-22T05:16:19.197" v="187" actId="5793"/>
            <ac:spMkLst>
              <pc:docMk/>
              <pc:sldMasterMk cId="1790976464" sldId="2147483672"/>
              <pc:sldLayoutMk cId="3135221293" sldId="2147483673"/>
              <ac:spMk id="9" creationId="{BB77DF9D-6F54-CD8E-E552-CF88EC90729E}"/>
            </ac:spMkLst>
          </pc:spChg>
        </pc:sldLayoutChg>
        <pc:sldLayoutChg chg="addSp delSp modSp">
          <pc:chgData name="WALPOLE, Sam" userId="d0ccf4f3-36a9-4d07-9427-42001ac7439c" providerId="ADAL" clId="{780CB4AC-7395-401E-BD22-7A4FF04887CF}" dt="2024-08-13T04:47:48.343" v="30" actId="11529"/>
          <pc:sldLayoutMkLst>
            <pc:docMk/>
            <pc:sldMasterMk cId="1790976464" sldId="2147483672"/>
            <pc:sldLayoutMk cId="1737375937" sldId="2147483674"/>
          </pc:sldLayoutMkLst>
          <pc:spChg chg="add del">
            <ac:chgData name="WALPOLE, Sam" userId="d0ccf4f3-36a9-4d07-9427-42001ac7439c" providerId="ADAL" clId="{780CB4AC-7395-401E-BD22-7A4FF04887CF}" dt="2024-08-13T04:47:48.343" v="30" actId="11529"/>
            <ac:spMkLst>
              <pc:docMk/>
              <pc:sldMasterMk cId="1790976464" sldId="2147483672"/>
              <pc:sldLayoutMk cId="1737375937" sldId="2147483674"/>
              <ac:spMk id="7" creationId="{75BDEB04-27D6-8483-6372-8D3F87057EB1}"/>
            </ac:spMkLst>
          </pc:spChg>
          <pc:spChg chg="add mod">
            <ac:chgData name="WALPOLE, Sam" userId="d0ccf4f3-36a9-4d07-9427-42001ac7439c" providerId="ADAL" clId="{780CB4AC-7395-401E-BD22-7A4FF04887CF}" dt="2024-08-13T04:47:48.343" v="30" actId="11529"/>
            <ac:spMkLst>
              <pc:docMk/>
              <pc:sldMasterMk cId="1790976464" sldId="2147483672"/>
              <pc:sldLayoutMk cId="1737375937" sldId="2147483674"/>
              <ac:spMk id="8" creationId="{6A847090-F185-C9EE-30DA-F2D1C0804CB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316867-2676-5644-5F13-277DE79DCB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EB37A-24B2-BB1A-4E49-8F8ACBA0ED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BDA90-ECFE-4EC4-BE1F-BBAB112C695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C28DC-CDB5-FB61-AA29-740181D475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B9D05-D7E1-4F15-7CDC-31B91CC8A5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C381A-B403-438F-BAF8-409BC6EF94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997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3EEB6-696B-460B-B792-3A8301102EFE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1143000"/>
            <a:ext cx="2130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A6F0-8CAC-401A-ABE6-677E188CD1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44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8A6F0-8CAC-401A-ABE6-677E188CD1B8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CB84-180B-78B4-40E4-66B8D61D4D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8634E92-F026-0974-CEC8-BB8C6E7A14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8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1143000"/>
            <a:ext cx="2130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8A6F0-8CAC-401A-ABE6-677E188CD1B8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FF1AA-152A-D344-81AD-543B45C4C8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2F02A8E8-FB86-E09F-5C30-2FB6121EFE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474395"/>
            <a:ext cx="8873490" cy="526377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941160"/>
            <a:ext cx="7829550" cy="3650342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B835E7F-8722-7DBC-C474-289C304A73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87976" y="9075770"/>
            <a:ext cx="2312220" cy="2120965"/>
          </a:xfrm>
        </p:spPr>
        <p:txBody>
          <a:bodyPr/>
          <a:lstStyle>
            <a:lvl1pPr marL="0" indent="0">
              <a:buNone/>
              <a:defRPr lang="en-AU"/>
            </a:lvl1pPr>
          </a:lstStyle>
          <a:p>
            <a:endParaRPr lang="en-A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B77DF9D-6F54-CD8E-E552-CF88EC9072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16438" y="9075738"/>
            <a:ext cx="2311400" cy="2120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522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0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804966"/>
            <a:ext cx="2250996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804966"/>
            <a:ext cx="6622494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03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847090-F185-C9EE-30DA-F2D1C0804C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0463" y="6453188"/>
            <a:ext cx="6211887" cy="6594475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37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769342"/>
            <a:ext cx="9003983" cy="6289229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0118069"/>
            <a:ext cx="9003983" cy="3307357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56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024827"/>
            <a:ext cx="4436745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024827"/>
            <a:ext cx="4436745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5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804969"/>
            <a:ext cx="9003983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706342"/>
            <a:ext cx="441635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522763"/>
            <a:ext cx="4416355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706342"/>
            <a:ext cx="443810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522763"/>
            <a:ext cx="4438105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6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30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36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176910"/>
            <a:ext cx="5284946" cy="10744538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176910"/>
            <a:ext cx="5284946" cy="10744538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928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804969"/>
            <a:ext cx="9003983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024827"/>
            <a:ext cx="9003983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67B4B-3B63-445C-9673-2F0DA2CE4B82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4013401"/>
            <a:ext cx="352329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9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B4B2E285-A8DE-E047-123A-A8CE326D09D0}"/>
              </a:ext>
            </a:extLst>
          </p:cNvPr>
          <p:cNvSpPr txBox="1">
            <a:spLocks/>
          </p:cNvSpPr>
          <p:nvPr/>
        </p:nvSpPr>
        <p:spPr>
          <a:xfrm>
            <a:off x="796413" y="915424"/>
            <a:ext cx="8776795" cy="7534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60993" indent="-260993" algn="l" defTabSz="1043970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2978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63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948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8934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0919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2904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4889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6875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Instructions: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include your image: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On the following slide, for both image placeholder boxes, click on the image icon one after another.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your image and select </a:t>
            </a:r>
            <a:r>
              <a:rPr lang="en-AU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the </a:t>
            </a:r>
            <a:r>
              <a:rPr lang="en-AU" i="1" dirty="0"/>
              <a:t>Crop </a:t>
            </a:r>
            <a:r>
              <a:rPr lang="en-AU" dirty="0"/>
              <a:t>dropdown at the top right of the navigation bar under </a:t>
            </a:r>
            <a:r>
              <a:rPr lang="en-AU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Fit </a:t>
            </a:r>
            <a:r>
              <a:rPr lang="en-AU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Scale and position your logo as required.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If for printing, leave the space blank and cut the frame out.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delete slides: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dirty="0"/>
              <a:t>When your design is complete, select this slide and every other slide you don’t want to keep and click </a:t>
            </a:r>
            <a:r>
              <a:rPr lang="en-AU" i="1" dirty="0"/>
              <a:t>Delete </a:t>
            </a:r>
            <a:r>
              <a:rPr lang="en-AU" dirty="0"/>
              <a:t>on your keyboard.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save and export your document as an image: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Save</a:t>
            </a:r>
            <a:r>
              <a:rPr lang="en-AU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Again, 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Change File Type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PNG </a:t>
            </a:r>
            <a:r>
              <a:rPr lang="en-AU" dirty="0"/>
              <a:t>or </a:t>
            </a:r>
            <a:r>
              <a:rPr lang="en-AU" i="1" dirty="0"/>
              <a:t>JPEG </a:t>
            </a:r>
            <a:r>
              <a:rPr lang="en-AU" dirty="0"/>
              <a:t>from the options that appear. Then select </a:t>
            </a:r>
            <a:r>
              <a:rPr lang="en-AU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Navigate to where you want your logo saved and select the file and select </a:t>
            </a:r>
            <a:r>
              <a:rPr lang="en-AU" i="1" dirty="0"/>
              <a:t>save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506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 Instagram style photo frame with the International Day of People with Disability logo.&#10;">
            <a:extLst>
              <a:ext uri="{FF2B5EF4-FFF2-40B4-BE49-F238E27FC236}">
                <a16:creationId xmlns:a16="http://schemas.microsoft.com/office/drawing/2014/main" id="{9EB0FC9E-06C8-779B-4FBC-836F93544C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790"/>
            <a:ext cx="10439400" cy="14765770"/>
          </a:xfrm>
          <a:prstGeom prst="rect">
            <a:avLst/>
          </a:prstGeom>
        </p:spPr>
      </p:pic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247F3EDD-A8F6-3B65-B9EC-B69BBF98A0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619" y="2578859"/>
            <a:ext cx="9162861" cy="8186856"/>
          </a:xfrm>
        </p:spPr>
        <p:txBody>
          <a:bodyPr/>
          <a:lstStyle>
            <a:lvl1pPr marL="0" indent="0">
              <a:buNone/>
              <a:defRPr lang="en-AU"/>
            </a:lvl1pPr>
          </a:lstStyle>
          <a:p>
            <a:pPr algn="ctr"/>
            <a:endParaRPr lang="en-A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4061946-4017-FA80-3EAC-5C222BE9A2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619" y="11388436"/>
            <a:ext cx="1101214" cy="690182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algn="ctr"/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69702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202</Words>
  <Application>Microsoft Office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4</cp:revision>
  <dcterms:created xsi:type="dcterms:W3CDTF">2024-08-12T22:53:53Z</dcterms:created>
  <dcterms:modified xsi:type="dcterms:W3CDTF">2024-08-26T23:08:30Z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2024-08-12T22:55:45Z</vt:lpwstr>
  </property>
  <property fmtid="{D5CDD505-2E9C-101B-9397-08002B2CF9AE}" pid="4" name="PM_Originating_FileId">
    <vt:lpwstr>73965D501269420CABF9C5FCF0E6D1C4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v=2022.1;a=SHA256;h=25370BBC507893BBA6A3AEE5A8B7E1625114F38F7041BD3FF76038E860AEC976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2024-08-12T22:55:45Z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17ab326d3a184eb3b8100f9ddded4f00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2F374C32DD3CD5E98A05A653EA5A4B7D</vt:lpwstr>
  </property>
  <property fmtid="{D5CDD505-2E9C-101B-9397-08002B2CF9AE}" pid="32" name="PM_Hash_Salt">
    <vt:lpwstr>9C437FE5811435612C41A639E9E64435</vt:lpwstr>
  </property>
  <property fmtid="{D5CDD505-2E9C-101B-9397-08002B2CF9AE}" pid="33" name="PM_Hash_SHA1">
    <vt:lpwstr>A0F90CF6BC8F31B0C137443BDD6DA284711EB353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