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60" r:id="rId2"/>
    <p:sldId id="256" r:id="rId3"/>
    <p:sldId id="257" r:id="rId4"/>
    <p:sldId id="258" r:id="rId5"/>
    <p:sldId id="259" r:id="rId6"/>
  </p:sldIdLst>
  <p:sldSz cx="15621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4CB8F1-49E0-46B0-8475-18DD20CB29A1}" v="19" dt="2024-08-26T04:19:24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954CB8F1-49E0-46B0-8475-18DD20CB29A1}"/>
    <pc:docChg chg="undo custSel modSld modMainMaster">
      <pc:chgData name="WALPOLE, Sam" userId="d0ccf4f3-36a9-4d07-9427-42001ac7439c" providerId="ADAL" clId="{954CB8F1-49E0-46B0-8475-18DD20CB29A1}" dt="2024-08-26T04:19:50.318" v="94" actId="962"/>
      <pc:docMkLst>
        <pc:docMk/>
      </pc:docMkLst>
      <pc:sldChg chg="addSp delSp modSp mod">
        <pc:chgData name="WALPOLE, Sam" userId="d0ccf4f3-36a9-4d07-9427-42001ac7439c" providerId="ADAL" clId="{954CB8F1-49E0-46B0-8475-18DD20CB29A1}" dt="2024-08-26T04:19:50.318" v="94" actId="962"/>
        <pc:sldMkLst>
          <pc:docMk/>
          <pc:sldMk cId="2643725504" sldId="256"/>
        </pc:sldMkLst>
        <pc:spChg chg="add del mod">
          <ac:chgData name="WALPOLE, Sam" userId="d0ccf4f3-36a9-4d07-9427-42001ac7439c" providerId="ADAL" clId="{954CB8F1-49E0-46B0-8475-18DD20CB29A1}" dt="2024-08-13T04:55:23.475" v="15" actId="21"/>
          <ac:spMkLst>
            <pc:docMk/>
            <pc:sldMk cId="2643725504" sldId="256"/>
            <ac:spMk id="2" creationId="{16412BBA-E6DA-AC0E-076D-C116DFE9CA66}"/>
          </ac:spMkLst>
        </pc:spChg>
        <pc:spChg chg="add del mod">
          <ac:chgData name="WALPOLE, Sam" userId="d0ccf4f3-36a9-4d07-9427-42001ac7439c" providerId="ADAL" clId="{954CB8F1-49E0-46B0-8475-18DD20CB29A1}" dt="2024-08-26T04:19:18.151" v="77" actId="931"/>
          <ac:spMkLst>
            <pc:docMk/>
            <pc:sldMk cId="2643725504" sldId="256"/>
            <ac:spMk id="3" creationId="{16412BBA-E6DA-AC0E-076D-C116DFE9CA66}"/>
          </ac:spMkLst>
        </pc:spChg>
        <pc:spChg chg="del">
          <ac:chgData name="WALPOLE, Sam" userId="d0ccf4f3-36a9-4d07-9427-42001ac7439c" providerId="ADAL" clId="{954CB8F1-49E0-46B0-8475-18DD20CB29A1}" dt="2024-08-13T04:55:25.274" v="16" actId="478"/>
          <ac:spMkLst>
            <pc:docMk/>
            <pc:sldMk cId="2643725504" sldId="256"/>
            <ac:spMk id="10" creationId="{7EC7C216-B168-E5AE-171F-F66CAC3E3F88}"/>
          </ac:spMkLst>
        </pc:spChg>
        <pc:picChg chg="add del mod">
          <ac:chgData name="WALPOLE, Sam" userId="d0ccf4f3-36a9-4d07-9427-42001ac7439c" providerId="ADAL" clId="{954CB8F1-49E0-46B0-8475-18DD20CB29A1}" dt="2024-08-26T04:16:31.081" v="65" actId="478"/>
          <ac:picMkLst>
            <pc:docMk/>
            <pc:sldMk cId="2643725504" sldId="256"/>
            <ac:picMk id="4" creationId="{69BA88BA-CE12-DC2D-4276-7905E147E8C3}"/>
          </ac:picMkLst>
        </pc:picChg>
        <pc:picChg chg="add mod">
          <ac:chgData name="WALPOLE, Sam" userId="d0ccf4f3-36a9-4d07-9427-42001ac7439c" providerId="ADAL" clId="{954CB8F1-49E0-46B0-8475-18DD20CB29A1}" dt="2024-08-26T04:19:18.151" v="77" actId="931"/>
          <ac:picMkLst>
            <pc:docMk/>
            <pc:sldMk cId="2643725504" sldId="256"/>
            <ac:picMk id="5" creationId="{9CCAC103-C85D-69EE-9146-4CFC09A76033}"/>
          </ac:picMkLst>
        </pc:picChg>
        <pc:picChg chg="add mod">
          <ac:chgData name="WALPOLE, Sam" userId="d0ccf4f3-36a9-4d07-9427-42001ac7439c" providerId="ADAL" clId="{954CB8F1-49E0-46B0-8475-18DD20CB29A1}" dt="2024-08-13T04:57:39.778" v="57" actId="931"/>
          <ac:picMkLst>
            <pc:docMk/>
            <pc:sldMk cId="2643725504" sldId="256"/>
            <ac:picMk id="5" creationId="{CF7311E5-B218-4677-D3A8-A03C0CE0CABC}"/>
          </ac:picMkLst>
        </pc:picChg>
        <pc:picChg chg="add del mod ord">
          <ac:chgData name="WALPOLE, Sam" userId="d0ccf4f3-36a9-4d07-9427-42001ac7439c" providerId="ADAL" clId="{954CB8F1-49E0-46B0-8475-18DD20CB29A1}" dt="2024-08-26T04:18:38.479" v="72" actId="478"/>
          <ac:picMkLst>
            <pc:docMk/>
            <pc:sldMk cId="2643725504" sldId="256"/>
            <ac:picMk id="6" creationId="{0895A796-B0DD-A0D1-B582-A66F8FC7CBF5}"/>
          </ac:picMkLst>
        </pc:picChg>
        <pc:picChg chg="add mod ord">
          <ac:chgData name="WALPOLE, Sam" userId="d0ccf4f3-36a9-4d07-9427-42001ac7439c" providerId="ADAL" clId="{954CB8F1-49E0-46B0-8475-18DD20CB29A1}" dt="2024-08-26T04:19:50.318" v="94" actId="962"/>
          <ac:picMkLst>
            <pc:docMk/>
            <pc:sldMk cId="2643725504" sldId="256"/>
            <ac:picMk id="8" creationId="{20A3A690-76AA-D718-2D6B-D2F83AB3B862}"/>
          </ac:picMkLst>
        </pc:picChg>
        <pc:picChg chg="del">
          <ac:chgData name="WALPOLE, Sam" userId="d0ccf4f3-36a9-4d07-9427-42001ac7439c" providerId="ADAL" clId="{954CB8F1-49E0-46B0-8475-18DD20CB29A1}" dt="2024-08-26T04:16:14.009" v="58" actId="478"/>
          <ac:picMkLst>
            <pc:docMk/>
            <pc:sldMk cId="2643725504" sldId="256"/>
            <ac:picMk id="9" creationId="{D7250638-21BC-B677-3A4A-DC5A2940488A}"/>
          </ac:picMkLst>
        </pc:picChg>
      </pc:sldChg>
      <pc:sldChg chg="addSp delSp modSp mod">
        <pc:chgData name="WALPOLE, Sam" userId="d0ccf4f3-36a9-4d07-9427-42001ac7439c" providerId="ADAL" clId="{954CB8F1-49E0-46B0-8475-18DD20CB29A1}" dt="2024-08-13T04:56:01.074" v="46"/>
        <pc:sldMkLst>
          <pc:docMk/>
          <pc:sldMk cId="4230333579" sldId="257"/>
        </pc:sldMkLst>
        <pc:spChg chg="add mod">
          <ac:chgData name="WALPOLE, Sam" userId="d0ccf4f3-36a9-4d07-9427-42001ac7439c" providerId="ADAL" clId="{954CB8F1-49E0-46B0-8475-18DD20CB29A1}" dt="2024-08-13T04:56:01.074" v="46"/>
          <ac:spMkLst>
            <pc:docMk/>
            <pc:sldMk cId="4230333579" sldId="257"/>
            <ac:spMk id="2" creationId="{0558A531-4C5B-409D-9DE1-A09FC2BEB9BC}"/>
          </ac:spMkLst>
        </pc:spChg>
        <pc:spChg chg="del">
          <ac:chgData name="WALPOLE, Sam" userId="d0ccf4f3-36a9-4d07-9427-42001ac7439c" providerId="ADAL" clId="{954CB8F1-49E0-46B0-8475-18DD20CB29A1}" dt="2024-08-13T04:56:00.118" v="45" actId="478"/>
          <ac:spMkLst>
            <pc:docMk/>
            <pc:sldMk cId="4230333579" sldId="257"/>
            <ac:spMk id="10" creationId="{7EC7C216-B168-E5AE-171F-F66CAC3E3F88}"/>
          </ac:spMkLst>
        </pc:spChg>
      </pc:sldChg>
      <pc:sldChg chg="addSp delSp modSp mod">
        <pc:chgData name="WALPOLE, Sam" userId="d0ccf4f3-36a9-4d07-9427-42001ac7439c" providerId="ADAL" clId="{954CB8F1-49E0-46B0-8475-18DD20CB29A1}" dt="2024-08-13T04:56:04.919" v="48"/>
        <pc:sldMkLst>
          <pc:docMk/>
          <pc:sldMk cId="3810891402" sldId="258"/>
        </pc:sldMkLst>
        <pc:spChg chg="add mod">
          <ac:chgData name="WALPOLE, Sam" userId="d0ccf4f3-36a9-4d07-9427-42001ac7439c" providerId="ADAL" clId="{954CB8F1-49E0-46B0-8475-18DD20CB29A1}" dt="2024-08-13T04:56:04.919" v="48"/>
          <ac:spMkLst>
            <pc:docMk/>
            <pc:sldMk cId="3810891402" sldId="258"/>
            <ac:spMk id="2" creationId="{ADDE671E-4748-3424-3C74-637CCE121479}"/>
          </ac:spMkLst>
        </pc:spChg>
        <pc:spChg chg="del">
          <ac:chgData name="WALPOLE, Sam" userId="d0ccf4f3-36a9-4d07-9427-42001ac7439c" providerId="ADAL" clId="{954CB8F1-49E0-46B0-8475-18DD20CB29A1}" dt="2024-08-13T04:56:04.052" v="47" actId="478"/>
          <ac:spMkLst>
            <pc:docMk/>
            <pc:sldMk cId="3810891402" sldId="258"/>
            <ac:spMk id="10" creationId="{7EC7C216-B168-E5AE-171F-F66CAC3E3F88}"/>
          </ac:spMkLst>
        </pc:spChg>
      </pc:sldChg>
      <pc:sldChg chg="addSp delSp modSp mod">
        <pc:chgData name="WALPOLE, Sam" userId="d0ccf4f3-36a9-4d07-9427-42001ac7439c" providerId="ADAL" clId="{954CB8F1-49E0-46B0-8475-18DD20CB29A1}" dt="2024-08-13T04:56:11.673" v="50"/>
        <pc:sldMkLst>
          <pc:docMk/>
          <pc:sldMk cId="3576423234" sldId="259"/>
        </pc:sldMkLst>
        <pc:spChg chg="add mod">
          <ac:chgData name="WALPOLE, Sam" userId="d0ccf4f3-36a9-4d07-9427-42001ac7439c" providerId="ADAL" clId="{954CB8F1-49E0-46B0-8475-18DD20CB29A1}" dt="2024-08-13T04:56:11.673" v="50"/>
          <ac:spMkLst>
            <pc:docMk/>
            <pc:sldMk cId="3576423234" sldId="259"/>
            <ac:spMk id="2" creationId="{A44D7FA4-4451-1341-0641-B11773681305}"/>
          </ac:spMkLst>
        </pc:spChg>
        <pc:spChg chg="del">
          <ac:chgData name="WALPOLE, Sam" userId="d0ccf4f3-36a9-4d07-9427-42001ac7439c" providerId="ADAL" clId="{954CB8F1-49E0-46B0-8475-18DD20CB29A1}" dt="2024-08-13T04:56:10.741" v="49" actId="478"/>
          <ac:spMkLst>
            <pc:docMk/>
            <pc:sldMk cId="3576423234" sldId="259"/>
            <ac:spMk id="10" creationId="{7EC7C216-B168-E5AE-171F-F66CAC3E3F88}"/>
          </ac:spMkLst>
        </pc:spChg>
      </pc:sldChg>
      <pc:sldChg chg="addSp delSp modSp mod">
        <pc:chgData name="WALPOLE, Sam" userId="d0ccf4f3-36a9-4d07-9427-42001ac7439c" providerId="ADAL" clId="{954CB8F1-49E0-46B0-8475-18DD20CB29A1}" dt="2024-08-26T04:19:22.668" v="81" actId="21"/>
        <pc:sldMkLst>
          <pc:docMk/>
          <pc:sldMk cId="1286832786" sldId="260"/>
        </pc:sldMkLst>
        <pc:spChg chg="add mod">
          <ac:chgData name="WALPOLE, Sam" userId="d0ccf4f3-36a9-4d07-9427-42001ac7439c" providerId="ADAL" clId="{954CB8F1-49E0-46B0-8475-18DD20CB29A1}" dt="2024-08-13T04:54:51.283" v="10" actId="20577"/>
          <ac:spMkLst>
            <pc:docMk/>
            <pc:sldMk cId="1286832786" sldId="260"/>
            <ac:spMk id="2" creationId="{F9D4D3AF-78CB-5B4B-97AE-A1D1946DC643}"/>
          </ac:spMkLst>
        </pc:spChg>
        <pc:spChg chg="del">
          <ac:chgData name="WALPOLE, Sam" userId="d0ccf4f3-36a9-4d07-9427-42001ac7439c" providerId="ADAL" clId="{954CB8F1-49E0-46B0-8475-18DD20CB29A1}" dt="2024-08-13T04:54:30.525" v="0" actId="478"/>
          <ac:spMkLst>
            <pc:docMk/>
            <pc:sldMk cId="1286832786" sldId="260"/>
            <ac:spMk id="5" creationId="{B557D98E-6236-7D2E-10CF-42BA78377A38}"/>
          </ac:spMkLst>
        </pc:spChg>
        <pc:picChg chg="add del mod">
          <ac:chgData name="WALPOLE, Sam" userId="d0ccf4f3-36a9-4d07-9427-42001ac7439c" providerId="ADAL" clId="{954CB8F1-49E0-46B0-8475-18DD20CB29A1}" dt="2024-08-26T04:16:25.620" v="62" actId="21"/>
          <ac:picMkLst>
            <pc:docMk/>
            <pc:sldMk cId="1286832786" sldId="260"/>
            <ac:picMk id="4" creationId="{69BA88BA-CE12-DC2D-4276-7905E147E8C3}"/>
          </ac:picMkLst>
        </pc:picChg>
        <pc:picChg chg="add del mod">
          <ac:chgData name="WALPOLE, Sam" userId="d0ccf4f3-36a9-4d07-9427-42001ac7439c" providerId="ADAL" clId="{954CB8F1-49E0-46B0-8475-18DD20CB29A1}" dt="2024-08-26T04:18:21.371" v="67" actId="21"/>
          <ac:picMkLst>
            <pc:docMk/>
            <pc:sldMk cId="1286832786" sldId="260"/>
            <ac:picMk id="6" creationId="{0895A796-B0DD-A0D1-B582-A66F8FC7CBF5}"/>
          </ac:picMkLst>
        </pc:picChg>
        <pc:picChg chg="add del mod">
          <ac:chgData name="WALPOLE, Sam" userId="d0ccf4f3-36a9-4d07-9427-42001ac7439c" providerId="ADAL" clId="{954CB8F1-49E0-46B0-8475-18DD20CB29A1}" dt="2024-08-26T04:19:22.668" v="81" actId="21"/>
          <ac:picMkLst>
            <pc:docMk/>
            <pc:sldMk cId="1286832786" sldId="260"/>
            <ac:picMk id="8" creationId="{20A3A690-76AA-D718-2D6B-D2F83AB3B862}"/>
          </ac:picMkLst>
        </pc:picChg>
      </pc:sldChg>
      <pc:sldMasterChg chg="modSldLayout">
        <pc:chgData name="WALPOLE, Sam" userId="d0ccf4f3-36a9-4d07-9427-42001ac7439c" providerId="ADAL" clId="{954CB8F1-49E0-46B0-8475-18DD20CB29A1}" dt="2024-08-13T04:55:06.794" v="11" actId="11529"/>
        <pc:sldMasterMkLst>
          <pc:docMk/>
          <pc:sldMasterMk cId="2603726769" sldId="2147483684"/>
        </pc:sldMasterMkLst>
        <pc:sldLayoutChg chg="addSp delSp modSp">
          <pc:chgData name="WALPOLE, Sam" userId="d0ccf4f3-36a9-4d07-9427-42001ac7439c" providerId="ADAL" clId="{954CB8F1-49E0-46B0-8475-18DD20CB29A1}" dt="2024-08-13T04:55:06.794" v="11" actId="11529"/>
          <pc:sldLayoutMkLst>
            <pc:docMk/>
            <pc:sldMasterMk cId="2603726769" sldId="2147483684"/>
            <pc:sldLayoutMk cId="3893201319" sldId="2147483685"/>
          </pc:sldLayoutMkLst>
          <pc:spChg chg="add del">
            <ac:chgData name="WALPOLE, Sam" userId="d0ccf4f3-36a9-4d07-9427-42001ac7439c" providerId="ADAL" clId="{954CB8F1-49E0-46B0-8475-18DD20CB29A1}" dt="2024-08-13T04:55:06.794" v="11" actId="11529"/>
            <ac:spMkLst>
              <pc:docMk/>
              <pc:sldMasterMk cId="2603726769" sldId="2147483684"/>
              <pc:sldLayoutMk cId="3893201319" sldId="2147483685"/>
              <ac:spMk id="7" creationId="{1F5A285F-8C1F-0A2B-888D-F3EC1C5DAF95}"/>
            </ac:spMkLst>
          </pc:spChg>
          <pc:spChg chg="add mod">
            <ac:chgData name="WALPOLE, Sam" userId="d0ccf4f3-36a9-4d07-9427-42001ac7439c" providerId="ADAL" clId="{954CB8F1-49E0-46B0-8475-18DD20CB29A1}" dt="2024-08-13T04:55:06.794" v="11" actId="11529"/>
            <ac:spMkLst>
              <pc:docMk/>
              <pc:sldMasterMk cId="2603726769" sldId="2147483684"/>
              <pc:sldLayoutMk cId="3893201319" sldId="2147483685"/>
              <ac:spMk id="8" creationId="{DFFCDFCB-8713-7C1D-5715-28202A5D7FA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BB856F-BDEA-BE1F-ECB2-FB9D2DACC7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191C00-F742-DABA-E954-37BAA1AC7D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5135D-98AA-4AE7-A4EE-C3E4C11D8F37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5F9C31-C303-A193-AAE8-9457ADE96B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AC8AD-D7DC-0080-E7AE-3630C8314E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E7179-A3D3-4E87-85C0-D520C2CE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528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D4B31-A089-44F6-A7AF-8B70BDEBC67D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85725" y="1143000"/>
            <a:ext cx="7029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05DB4-52A8-4585-A9B4-B9A98F76CE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6663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1pPr>
    <a:lvl2pPr marL="925373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2pPr>
    <a:lvl3pPr marL="1850746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3pPr>
    <a:lvl4pPr marL="2776118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4pPr>
    <a:lvl5pPr marL="3701491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5pPr>
    <a:lvl6pPr marL="4626864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6pPr>
    <a:lvl7pPr marL="5552237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7pPr>
    <a:lvl8pPr marL="6477610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8pPr>
    <a:lvl9pPr marL="7402982" algn="l" defTabSz="1850746" rtl="0" eaLnBrk="1" latinLnBrk="0" hangingPunct="1">
      <a:defRPr sz="24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05DB4-52A8-4585-A9B4-B9A98F76CE1F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43707-E9B5-78C0-663E-16E2742EAD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507E3C-ADA7-8535-DD9E-FF75B782C8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6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5725" y="1143000"/>
            <a:ext cx="70294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05DB4-52A8-4585-A9B4-B9A98F76CE1F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79200-D0E7-4046-51A7-8CFFBAA561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4C254D43-EC72-54C0-8569-E0060B37E0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56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5725" y="1143000"/>
            <a:ext cx="70294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05DB4-52A8-4585-A9B4-B9A98F76CE1F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79200-D0E7-4046-51A7-8CFFBAA561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4C254D43-EC72-54C0-8569-E0060B37E0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835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5725" y="1143000"/>
            <a:ext cx="70294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05DB4-52A8-4585-A9B4-B9A98F76CE1F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79200-D0E7-4046-51A7-8CFFBAA561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4C254D43-EC72-54C0-8569-E0060B37E0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2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5725" y="1143000"/>
            <a:ext cx="70294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05DB4-52A8-4585-A9B4-B9A98F76CE1F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79200-D0E7-4046-51A7-8CFFBAA561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4C254D43-EC72-54C0-8569-E0060B37E0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00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2625" y="1122363"/>
            <a:ext cx="117157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2625" y="3602038"/>
            <a:ext cx="117157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FFCDFCB-8713-7C1D-5715-28202A5D7F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5438" y="549275"/>
            <a:ext cx="3068637" cy="2082800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320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941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78778" y="365125"/>
            <a:ext cx="33682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3944" y="365125"/>
            <a:ext cx="990957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745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378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808" y="1709739"/>
            <a:ext cx="134731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808" y="4589464"/>
            <a:ext cx="1347311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293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944" y="1825625"/>
            <a:ext cx="663892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8131" y="1825625"/>
            <a:ext cx="663892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8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978" y="365126"/>
            <a:ext cx="134731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979" y="1681163"/>
            <a:ext cx="66084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979" y="2505075"/>
            <a:ext cx="660841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08131" y="1681163"/>
            <a:ext cx="6640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08131" y="2505075"/>
            <a:ext cx="664096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777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02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078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979" y="457200"/>
            <a:ext cx="5038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960" y="987426"/>
            <a:ext cx="790813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979" y="2057400"/>
            <a:ext cx="5038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282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979" y="457200"/>
            <a:ext cx="5038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40960" y="987426"/>
            <a:ext cx="790813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979" y="2057400"/>
            <a:ext cx="5038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675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3944" y="365126"/>
            <a:ext cx="134731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3944" y="1825625"/>
            <a:ext cx="134731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3944" y="6356351"/>
            <a:ext cx="3514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3091A-C360-4BC2-8DE1-9D84C254E348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74456" y="6356351"/>
            <a:ext cx="527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2331" y="6356351"/>
            <a:ext cx="3514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77BDFE-A9DA-41D5-B56F-D2AD75F6B0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372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9D4D3AF-78CB-5B4B-97AE-A1D1946DC643}"/>
              </a:ext>
            </a:extLst>
          </p:cNvPr>
          <p:cNvSpPr txBox="1">
            <a:spLocks/>
          </p:cNvSpPr>
          <p:nvPr/>
        </p:nvSpPr>
        <p:spPr>
          <a:xfrm>
            <a:off x="796412" y="504876"/>
            <a:ext cx="11354947" cy="589592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b="1" dirty="0"/>
              <a:t>Instructions: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include your logo: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On your desired slide click on the image icon in the placeholder box.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your image and select </a:t>
            </a:r>
            <a:r>
              <a:rPr lang="en-AU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the </a:t>
            </a:r>
            <a:r>
              <a:rPr lang="en-AU" i="1" dirty="0"/>
              <a:t>Crop </a:t>
            </a:r>
            <a:r>
              <a:rPr lang="en-AU" dirty="0"/>
              <a:t>dropdown at the top right of the navigation bar under </a:t>
            </a:r>
            <a:r>
              <a:rPr lang="en-AU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Fit </a:t>
            </a:r>
            <a:r>
              <a:rPr lang="en-AU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Scale and position your logo as required.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delete slides: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When your design is complete, select this slide and every other slide you don’t want to keep and click </a:t>
            </a:r>
            <a:r>
              <a:rPr lang="en-AU" i="1" dirty="0"/>
              <a:t>Delete </a:t>
            </a:r>
            <a:r>
              <a:rPr lang="en-AU" dirty="0"/>
              <a:t>on your keyboard.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/>
              <a:t>To save and export your document as an image: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Save</a:t>
            </a:r>
            <a:r>
              <a:rPr lang="en-AU" dirty="0"/>
              <a:t>. Save your file to where you would like it located.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Again, 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Export from the options that appear.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Change File Type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PNG </a:t>
            </a:r>
            <a:r>
              <a:rPr lang="en-AU" dirty="0"/>
              <a:t>or </a:t>
            </a:r>
            <a:r>
              <a:rPr lang="en-AU" i="1" dirty="0"/>
              <a:t>JPEG </a:t>
            </a:r>
            <a:r>
              <a:rPr lang="en-AU" dirty="0"/>
              <a:t>from the options that appear. Then select </a:t>
            </a:r>
            <a:r>
              <a:rPr lang="en-AU" i="1" dirty="0"/>
              <a:t>Save As.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Navigate to where you want your logo saved and select the file and select </a:t>
            </a:r>
            <a:r>
              <a:rPr lang="en-AU" i="1" dirty="0"/>
              <a:t>save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683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20A3A690-76AA-D718-2D6B-D2F83AB3B86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" y="428"/>
            <a:ext cx="15619047" cy="6857143"/>
          </a:xfrm>
          <a:prstGeom prst="rect">
            <a:avLst/>
          </a:prstGeom>
        </p:spPr>
      </p:pic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16412BBA-E6DA-AC0E-076D-C116DFE9CA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9526" y="929640"/>
            <a:ext cx="2230393" cy="1938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64372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16923EA7-21D9-BBF7-D31B-B613BAC1B6B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" y="428"/>
            <a:ext cx="15619047" cy="6857143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0558A531-4C5B-409D-9DE1-A09FC2BEB9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9526" y="929640"/>
            <a:ext cx="2230393" cy="1938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423033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A63189F4-0035-6F16-C8B4-E3EFC0B0D8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" y="428"/>
            <a:ext cx="15619047" cy="6857143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ADDE671E-4748-3424-3C74-637CCE121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9526" y="929640"/>
            <a:ext cx="2230393" cy="1938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81089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BB3B5831-B511-30F5-0F6B-EBDC7FF179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" y="428"/>
            <a:ext cx="15619047" cy="6857143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A44D7FA4-4451-1341-0641-B117736813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9526" y="929640"/>
            <a:ext cx="2230393" cy="1938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57642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185</Words>
  <Application>Microsoft Office PowerPoint</Application>
  <PresentationFormat>Custom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3</cp:revision>
  <dcterms:created xsi:type="dcterms:W3CDTF">2024-08-11T23:18:07Z</dcterms:created>
  <dcterms:modified xsi:type="dcterms:W3CDTF">2024-08-26T04:19:53Z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2024-08-11T23:48:41Z</vt:lpwstr>
  </property>
  <property fmtid="{D5CDD505-2E9C-101B-9397-08002B2CF9AE}" pid="4" name="PM_Originating_FileId">
    <vt:lpwstr>46EA5CC2E245433DA8F45E76566665B2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v=2022.1;a=SHA256;h=604D6EA910B5F8274EC2D585025BD9AFC3D83F77BA900800BB1865790A1C4CF9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2024-08-11T23:48:41Z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9a73b1cf72714abe920c8f004c932aff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76CE2AE0815520D6044B2B138861C414</vt:lpwstr>
  </property>
  <property fmtid="{D5CDD505-2E9C-101B-9397-08002B2CF9AE}" pid="32" name="PM_Hash_Salt">
    <vt:lpwstr>36D4E03DCA9724F8494FD05DFAB70976</vt:lpwstr>
  </property>
  <property fmtid="{D5CDD505-2E9C-101B-9397-08002B2CF9AE}" pid="33" name="PM_Hash_SHA1">
    <vt:lpwstr>26190768DD04902D564AAAB29A8676DB78C8E650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OFFICIAL</vt:lpwstr>
  </property>
  <property fmtid="{D5CDD505-2E9C-101B-9397-08002B2CF9AE}" pid="36" name="PM_Qualifier_Prev">
    <vt:lpwstr/>
  </property>
</Properties>
</file>