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1430000" cy="381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125A71-FD5A-4392-ACAB-38A07DF9F29A}" v="16" dt="2024-08-26T00:31:42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POLE, Sam" userId="d0ccf4f3-36a9-4d07-9427-42001ac7439c" providerId="ADAL" clId="{15125A71-FD5A-4392-ACAB-38A07DF9F29A}"/>
    <pc:docChg chg="undo custSel addSld delSld modSld">
      <pc:chgData name="WALPOLE, Sam" userId="d0ccf4f3-36a9-4d07-9427-42001ac7439c" providerId="ADAL" clId="{15125A71-FD5A-4392-ACAB-38A07DF9F29A}" dt="2024-08-26T00:32:04.564" v="562" actId="962"/>
      <pc:docMkLst>
        <pc:docMk/>
      </pc:docMkLst>
      <pc:sldChg chg="modNotes">
        <pc:chgData name="WALPOLE, Sam" userId="d0ccf4f3-36a9-4d07-9427-42001ac7439c" providerId="ADAL" clId="{15125A71-FD5A-4392-ACAB-38A07DF9F29A}" dt="2024-08-22T11:06:26.259" v="222" actId="948"/>
        <pc:sldMkLst>
          <pc:docMk/>
          <pc:sldMk cId="94779600" sldId="256"/>
        </pc:sldMkLst>
      </pc:sldChg>
      <pc:sldChg chg="modNotes">
        <pc:chgData name="WALPOLE, Sam" userId="d0ccf4f3-36a9-4d07-9427-42001ac7439c" providerId="ADAL" clId="{15125A71-FD5A-4392-ACAB-38A07DF9F29A}" dt="2024-08-22T11:06:26.259" v="238" actId="948"/>
        <pc:sldMkLst>
          <pc:docMk/>
          <pc:sldMk cId="3932141368" sldId="257"/>
        </pc:sldMkLst>
      </pc:sldChg>
      <pc:sldChg chg="addSp delSp modSp mod modNotes">
        <pc:chgData name="WALPOLE, Sam" userId="d0ccf4f3-36a9-4d07-9427-42001ac7439c" providerId="ADAL" clId="{15125A71-FD5A-4392-ACAB-38A07DF9F29A}" dt="2024-08-26T00:31:40.917" v="549" actId="21"/>
        <pc:sldMkLst>
          <pc:docMk/>
          <pc:sldMk cId="2105371420" sldId="258"/>
        </pc:sldMkLst>
        <pc:picChg chg="add del mod ord">
          <ac:chgData name="WALPOLE, Sam" userId="d0ccf4f3-36a9-4d07-9427-42001ac7439c" providerId="ADAL" clId="{15125A71-FD5A-4392-ACAB-38A07DF9F29A}" dt="2024-08-26T00:31:40.917" v="549" actId="21"/>
          <ac:picMkLst>
            <pc:docMk/>
            <pc:sldMk cId="2105371420" sldId="258"/>
            <ac:picMk id="3" creationId="{5A251136-976E-0848-0ACF-BB9063A3A468}"/>
          </ac:picMkLst>
        </pc:picChg>
        <pc:picChg chg="add del mod">
          <ac:chgData name="WALPOLE, Sam" userId="d0ccf4f3-36a9-4d07-9427-42001ac7439c" providerId="ADAL" clId="{15125A71-FD5A-4392-ACAB-38A07DF9F29A}" dt="2024-08-22T11:04:57.860" v="4" actId="21"/>
          <ac:picMkLst>
            <pc:docMk/>
            <pc:sldMk cId="2105371420" sldId="258"/>
            <ac:picMk id="3" creationId="{D4839CD8-EA08-2F83-8B88-5F4E8CA9F8ED}"/>
          </ac:picMkLst>
        </pc:picChg>
        <pc:picChg chg="add del mod">
          <ac:chgData name="WALPOLE, Sam" userId="d0ccf4f3-36a9-4d07-9427-42001ac7439c" providerId="ADAL" clId="{15125A71-FD5A-4392-ACAB-38A07DF9F29A}" dt="2024-08-22T11:06:44.746" v="323" actId="21"/>
          <ac:picMkLst>
            <pc:docMk/>
            <pc:sldMk cId="2105371420" sldId="258"/>
            <ac:picMk id="6" creationId="{C9DA47D8-5C89-A881-B631-0F90E637E8FA}"/>
          </ac:picMkLst>
        </pc:picChg>
        <pc:picChg chg="add del mod">
          <ac:chgData name="WALPOLE, Sam" userId="d0ccf4f3-36a9-4d07-9427-42001ac7439c" providerId="ADAL" clId="{15125A71-FD5A-4392-ACAB-38A07DF9F29A}" dt="2024-08-22T11:06:59.527" v="329" actId="21"/>
          <ac:picMkLst>
            <pc:docMk/>
            <pc:sldMk cId="2105371420" sldId="258"/>
            <ac:picMk id="8" creationId="{6772CAC4-FCB4-4915-CFC5-3B5BCD4728C7}"/>
          </ac:picMkLst>
        </pc:picChg>
        <pc:picChg chg="add del mod">
          <ac:chgData name="WALPOLE, Sam" userId="d0ccf4f3-36a9-4d07-9427-42001ac7439c" providerId="ADAL" clId="{15125A71-FD5A-4392-ACAB-38A07DF9F29A}" dt="2024-08-22T11:07:17.729" v="335" actId="21"/>
          <ac:picMkLst>
            <pc:docMk/>
            <pc:sldMk cId="2105371420" sldId="258"/>
            <ac:picMk id="10" creationId="{D5F179C1-94A3-C57D-1A2D-98A1B70C1963}"/>
          </ac:picMkLst>
        </pc:picChg>
      </pc:sldChg>
      <pc:sldChg chg="addSp delSp modSp mod modNotes">
        <pc:chgData name="WALPOLE, Sam" userId="d0ccf4f3-36a9-4d07-9427-42001ac7439c" providerId="ADAL" clId="{15125A71-FD5A-4392-ACAB-38A07DF9F29A}" dt="2024-08-26T00:32:04.564" v="562" actId="962"/>
        <pc:sldMkLst>
          <pc:docMk/>
          <pc:sldMk cId="761238216" sldId="259"/>
        </pc:sldMkLst>
        <pc:spChg chg="add del mod">
          <ac:chgData name="WALPOLE, Sam" userId="d0ccf4f3-36a9-4d07-9427-42001ac7439c" providerId="ADAL" clId="{15125A71-FD5A-4392-ACAB-38A07DF9F29A}" dt="2024-08-22T11:08:15.845" v="340" actId="404"/>
          <ac:spMkLst>
            <pc:docMk/>
            <pc:sldMk cId="761238216" sldId="259"/>
            <ac:spMk id="2" creationId="{F90B6B27-3343-F340-EEE1-5B76D1E11BCC}"/>
          </ac:spMkLst>
        </pc:spChg>
        <pc:picChg chg="add mod ord">
          <ac:chgData name="WALPOLE, Sam" userId="d0ccf4f3-36a9-4d07-9427-42001ac7439c" providerId="ADAL" clId="{15125A71-FD5A-4392-ACAB-38A07DF9F29A}" dt="2024-08-26T00:32:04.564" v="562" actId="962"/>
          <ac:picMkLst>
            <pc:docMk/>
            <pc:sldMk cId="761238216" sldId="259"/>
            <ac:picMk id="3" creationId="{5A251136-976E-0848-0ACF-BB9063A3A468}"/>
          </ac:picMkLst>
        </pc:picChg>
        <pc:picChg chg="add mod">
          <ac:chgData name="WALPOLE, Sam" userId="d0ccf4f3-36a9-4d07-9427-42001ac7439c" providerId="ADAL" clId="{15125A71-FD5A-4392-ACAB-38A07DF9F29A}" dt="2024-08-22T11:04:51.544" v="2" actId="931"/>
          <ac:picMkLst>
            <pc:docMk/>
            <pc:sldMk cId="761238216" sldId="259"/>
            <ac:picMk id="4" creationId="{451B3EED-8DFB-DC87-3350-5D2452343AFA}"/>
          </ac:picMkLst>
        </pc:picChg>
        <pc:picChg chg="add del mod ord">
          <ac:chgData name="WALPOLE, Sam" userId="d0ccf4f3-36a9-4d07-9427-42001ac7439c" providerId="ADAL" clId="{15125A71-FD5A-4392-ACAB-38A07DF9F29A}" dt="2024-08-26T00:31:26.375" v="544" actId="478"/>
          <ac:picMkLst>
            <pc:docMk/>
            <pc:sldMk cId="761238216" sldId="259"/>
            <ac:picMk id="5" creationId="{D4839CD8-EA08-2F83-8B88-5F4E8CA9F8ED}"/>
          </ac:picMkLst>
        </pc:picChg>
        <pc:picChg chg="add mod">
          <ac:chgData name="WALPOLE, Sam" userId="d0ccf4f3-36a9-4d07-9427-42001ac7439c" providerId="ADAL" clId="{15125A71-FD5A-4392-ACAB-38A07DF9F29A}" dt="2024-08-22T11:05:56.178" v="26" actId="931"/>
          <ac:picMkLst>
            <pc:docMk/>
            <pc:sldMk cId="761238216" sldId="259"/>
            <ac:picMk id="7" creationId="{45CB0C57-0706-334D-5F1E-7EA1BE518F3B}"/>
          </ac:picMkLst>
        </pc:picChg>
        <pc:picChg chg="del">
          <ac:chgData name="WALPOLE, Sam" userId="d0ccf4f3-36a9-4d07-9427-42001ac7439c" providerId="ADAL" clId="{15125A71-FD5A-4392-ACAB-38A07DF9F29A}" dt="2024-08-22T11:04:31.318" v="0" actId="478"/>
          <ac:picMkLst>
            <pc:docMk/>
            <pc:sldMk cId="761238216" sldId="259"/>
            <ac:picMk id="10" creationId="{0103C159-122B-A303-8245-B6B3EAB00C09}"/>
          </ac:picMkLst>
        </pc:picChg>
      </pc:sldChg>
      <pc:sldChg chg="del">
        <pc:chgData name="WALPOLE, Sam" userId="d0ccf4f3-36a9-4d07-9427-42001ac7439c" providerId="ADAL" clId="{15125A71-FD5A-4392-ACAB-38A07DF9F29A}" dt="2024-08-22T11:06:18.651" v="27" actId="47"/>
        <pc:sldMkLst>
          <pc:docMk/>
          <pc:sldMk cId="1966668330" sldId="260"/>
        </pc:sldMkLst>
      </pc:sldChg>
      <pc:sldChg chg="addSp delSp modSp add mod modNotes">
        <pc:chgData name="WALPOLE, Sam" userId="d0ccf4f3-36a9-4d07-9427-42001ac7439c" providerId="ADAL" clId="{15125A71-FD5A-4392-ACAB-38A07DF9F29A}" dt="2024-08-22T11:09:34.548" v="519" actId="962"/>
        <pc:sldMkLst>
          <pc:docMk/>
          <pc:sldMk cId="4269789853" sldId="260"/>
        </pc:sldMkLst>
        <pc:spChg chg="mod">
          <ac:chgData name="WALPOLE, Sam" userId="d0ccf4f3-36a9-4d07-9427-42001ac7439c" providerId="ADAL" clId="{15125A71-FD5A-4392-ACAB-38A07DF9F29A}" dt="2024-08-22T11:08:25.045" v="343" actId="404"/>
          <ac:spMkLst>
            <pc:docMk/>
            <pc:sldMk cId="4269789853" sldId="260"/>
            <ac:spMk id="2" creationId="{F90B6B27-3343-F340-EEE1-5B76D1E11BCC}"/>
          </ac:spMkLst>
        </pc:spChg>
        <pc:picChg chg="del">
          <ac:chgData name="WALPOLE, Sam" userId="d0ccf4f3-36a9-4d07-9427-42001ac7439c" providerId="ADAL" clId="{15125A71-FD5A-4392-ACAB-38A07DF9F29A}" dt="2024-08-22T11:06:28.907" v="319" actId="478"/>
          <ac:picMkLst>
            <pc:docMk/>
            <pc:sldMk cId="4269789853" sldId="260"/>
            <ac:picMk id="5" creationId="{D4839CD8-EA08-2F83-8B88-5F4E8CA9F8ED}"/>
          </ac:picMkLst>
        </pc:picChg>
        <pc:picChg chg="add mod ord">
          <ac:chgData name="WALPOLE, Sam" userId="d0ccf4f3-36a9-4d07-9427-42001ac7439c" providerId="ADAL" clId="{15125A71-FD5A-4392-ACAB-38A07DF9F29A}" dt="2024-08-22T11:09:34.548" v="519" actId="962"/>
          <ac:picMkLst>
            <pc:docMk/>
            <pc:sldMk cId="4269789853" sldId="260"/>
            <ac:picMk id="6" creationId="{C9DA47D8-5C89-A881-B631-0F90E637E8FA}"/>
          </ac:picMkLst>
        </pc:picChg>
      </pc:sldChg>
      <pc:sldChg chg="del">
        <pc:chgData name="WALPOLE, Sam" userId="d0ccf4f3-36a9-4d07-9427-42001ac7439c" providerId="ADAL" clId="{15125A71-FD5A-4392-ACAB-38A07DF9F29A}" dt="2024-08-22T11:06:18.651" v="27" actId="47"/>
        <pc:sldMkLst>
          <pc:docMk/>
          <pc:sldMk cId="361103193" sldId="261"/>
        </pc:sldMkLst>
      </pc:sldChg>
      <pc:sldChg chg="addSp delSp modSp add mod modNotes">
        <pc:chgData name="WALPOLE, Sam" userId="d0ccf4f3-36a9-4d07-9427-42001ac7439c" providerId="ADAL" clId="{15125A71-FD5A-4392-ACAB-38A07DF9F29A}" dt="2024-08-22T11:09:42.440" v="531" actId="962"/>
        <pc:sldMkLst>
          <pc:docMk/>
          <pc:sldMk cId="1257808766" sldId="261"/>
        </pc:sldMkLst>
        <pc:spChg chg="mod">
          <ac:chgData name="WALPOLE, Sam" userId="d0ccf4f3-36a9-4d07-9427-42001ac7439c" providerId="ADAL" clId="{15125A71-FD5A-4392-ACAB-38A07DF9F29A}" dt="2024-08-22T11:08:32.866" v="346" actId="404"/>
          <ac:spMkLst>
            <pc:docMk/>
            <pc:sldMk cId="1257808766" sldId="261"/>
            <ac:spMk id="2" creationId="{F90B6B27-3343-F340-EEE1-5B76D1E11BCC}"/>
          </ac:spMkLst>
        </pc:spChg>
        <pc:picChg chg="del">
          <ac:chgData name="WALPOLE, Sam" userId="d0ccf4f3-36a9-4d07-9427-42001ac7439c" providerId="ADAL" clId="{15125A71-FD5A-4392-ACAB-38A07DF9F29A}" dt="2024-08-22T11:06:31.363" v="320" actId="478"/>
          <ac:picMkLst>
            <pc:docMk/>
            <pc:sldMk cId="1257808766" sldId="261"/>
            <ac:picMk id="5" creationId="{D4839CD8-EA08-2F83-8B88-5F4E8CA9F8ED}"/>
          </ac:picMkLst>
        </pc:picChg>
        <pc:picChg chg="add mod ord">
          <ac:chgData name="WALPOLE, Sam" userId="d0ccf4f3-36a9-4d07-9427-42001ac7439c" providerId="ADAL" clId="{15125A71-FD5A-4392-ACAB-38A07DF9F29A}" dt="2024-08-22T11:09:42.440" v="531" actId="962"/>
          <ac:picMkLst>
            <pc:docMk/>
            <pc:sldMk cId="1257808766" sldId="261"/>
            <ac:picMk id="8" creationId="{6772CAC4-FCB4-4915-CFC5-3B5BCD4728C7}"/>
          </ac:picMkLst>
        </pc:picChg>
      </pc:sldChg>
      <pc:sldChg chg="addSp delSp modSp add mod modNotes">
        <pc:chgData name="WALPOLE, Sam" userId="d0ccf4f3-36a9-4d07-9427-42001ac7439c" providerId="ADAL" clId="{15125A71-FD5A-4392-ACAB-38A07DF9F29A}" dt="2024-08-22T11:09:50.145" v="543" actId="962"/>
        <pc:sldMkLst>
          <pc:docMk/>
          <pc:sldMk cId="3382674203" sldId="262"/>
        </pc:sldMkLst>
        <pc:spChg chg="mod">
          <ac:chgData name="WALPOLE, Sam" userId="d0ccf4f3-36a9-4d07-9427-42001ac7439c" providerId="ADAL" clId="{15125A71-FD5A-4392-ACAB-38A07DF9F29A}" dt="2024-08-22T11:08:38.710" v="349" actId="404"/>
          <ac:spMkLst>
            <pc:docMk/>
            <pc:sldMk cId="3382674203" sldId="262"/>
            <ac:spMk id="2" creationId="{F90B6B27-3343-F340-EEE1-5B76D1E11BCC}"/>
          </ac:spMkLst>
        </pc:spChg>
        <pc:picChg chg="del">
          <ac:chgData name="WALPOLE, Sam" userId="d0ccf4f3-36a9-4d07-9427-42001ac7439c" providerId="ADAL" clId="{15125A71-FD5A-4392-ACAB-38A07DF9F29A}" dt="2024-08-22T11:06:33.728" v="321" actId="478"/>
          <ac:picMkLst>
            <pc:docMk/>
            <pc:sldMk cId="3382674203" sldId="262"/>
            <ac:picMk id="5" creationId="{D4839CD8-EA08-2F83-8B88-5F4E8CA9F8ED}"/>
          </ac:picMkLst>
        </pc:picChg>
        <pc:picChg chg="add mod ord">
          <ac:chgData name="WALPOLE, Sam" userId="d0ccf4f3-36a9-4d07-9427-42001ac7439c" providerId="ADAL" clId="{15125A71-FD5A-4392-ACAB-38A07DF9F29A}" dt="2024-08-22T11:09:50.145" v="543" actId="962"/>
          <ac:picMkLst>
            <pc:docMk/>
            <pc:sldMk cId="3382674203" sldId="262"/>
            <ac:picMk id="10" creationId="{D5F179C1-94A3-C57D-1A2D-98A1B70C1963}"/>
          </ac:picMkLst>
        </pc:picChg>
      </pc:sldChg>
      <pc:sldChg chg="del">
        <pc:chgData name="WALPOLE, Sam" userId="d0ccf4f3-36a9-4d07-9427-42001ac7439c" providerId="ADAL" clId="{15125A71-FD5A-4392-ACAB-38A07DF9F29A}" dt="2024-08-22T11:06:18.651" v="27" actId="47"/>
        <pc:sldMkLst>
          <pc:docMk/>
          <pc:sldMk cId="3613700099" sldId="262"/>
        </pc:sldMkLst>
      </pc:sldChg>
    </pc:docChg>
  </pc:docChgLst>
  <pc:docChgLst>
    <pc:chgData name="WALPOLE, Sam" userId="d0ccf4f3-36a9-4d07-9427-42001ac7439c" providerId="ADAL" clId="{85C5F06D-42EE-4DC0-BBFC-10E0764A5F48}"/>
    <pc:docChg chg="custSel addSld delSld modSld">
      <pc:chgData name="WALPOLE, Sam" userId="d0ccf4f3-36a9-4d07-9427-42001ac7439c" providerId="ADAL" clId="{85C5F06D-42EE-4DC0-BBFC-10E0764A5F48}" dt="2024-08-22T10:46:38.302" v="147" actId="122"/>
      <pc:docMkLst>
        <pc:docMk/>
      </pc:docMkLst>
      <pc:sldChg chg="modNotes">
        <pc:chgData name="WALPOLE, Sam" userId="d0ccf4f3-36a9-4d07-9427-42001ac7439c" providerId="ADAL" clId="{85C5F06D-42EE-4DC0-BBFC-10E0764A5F48}" dt="2024-08-22T10:40:06.468" v="16" actId="948"/>
        <pc:sldMkLst>
          <pc:docMk/>
          <pc:sldMk cId="94779600" sldId="256"/>
        </pc:sldMkLst>
      </pc:sldChg>
      <pc:sldChg chg="modNotes">
        <pc:chgData name="WALPOLE, Sam" userId="d0ccf4f3-36a9-4d07-9427-42001ac7439c" providerId="ADAL" clId="{85C5F06D-42EE-4DC0-BBFC-10E0764A5F48}" dt="2024-08-22T10:40:06.476" v="32" actId="948"/>
        <pc:sldMkLst>
          <pc:docMk/>
          <pc:sldMk cId="3932141368" sldId="257"/>
        </pc:sldMkLst>
      </pc:sldChg>
      <pc:sldChg chg="addSp delSp modSp mod modNotes">
        <pc:chgData name="WALPOLE, Sam" userId="d0ccf4f3-36a9-4d07-9427-42001ac7439c" providerId="ADAL" clId="{85C5F06D-42EE-4DC0-BBFC-10E0764A5F48}" dt="2024-08-22T10:40:30.844" v="135" actId="21"/>
        <pc:sldMkLst>
          <pc:docMk/>
          <pc:sldMk cId="2105371420" sldId="258"/>
        </pc:sldMkLst>
        <pc:picChg chg="add del mod">
          <ac:chgData name="WALPOLE, Sam" userId="d0ccf4f3-36a9-4d07-9427-42001ac7439c" providerId="ADAL" clId="{85C5F06D-42EE-4DC0-BBFC-10E0764A5F48}" dt="2024-08-22T10:40:30.844" v="135" actId="21"/>
          <ac:picMkLst>
            <pc:docMk/>
            <pc:sldMk cId="2105371420" sldId="258"/>
            <ac:picMk id="3" creationId="{FFD8BF29-50CF-BF1C-38B1-B69A3E7102CF}"/>
          </ac:picMkLst>
        </pc:picChg>
      </pc:sldChg>
      <pc:sldChg chg="modSp mod modNotes">
        <pc:chgData name="WALPOLE, Sam" userId="d0ccf4f3-36a9-4d07-9427-42001ac7439c" providerId="ADAL" clId="{85C5F06D-42EE-4DC0-BBFC-10E0764A5F48}" dt="2024-08-22T10:46:11.106" v="141" actId="404"/>
        <pc:sldMkLst>
          <pc:docMk/>
          <pc:sldMk cId="761238216" sldId="259"/>
        </pc:sldMkLst>
        <pc:spChg chg="mod">
          <ac:chgData name="WALPOLE, Sam" userId="d0ccf4f3-36a9-4d07-9427-42001ac7439c" providerId="ADAL" clId="{85C5F06D-42EE-4DC0-BBFC-10E0764A5F48}" dt="2024-08-22T10:46:11.106" v="141" actId="404"/>
          <ac:spMkLst>
            <pc:docMk/>
            <pc:sldMk cId="761238216" sldId="259"/>
            <ac:spMk id="2" creationId="{F90B6B27-3343-F340-EEE1-5B76D1E11BCC}"/>
          </ac:spMkLst>
        </pc:spChg>
      </pc:sldChg>
      <pc:sldChg chg="modSp mod modNotes">
        <pc:chgData name="WALPOLE, Sam" userId="d0ccf4f3-36a9-4d07-9427-42001ac7439c" providerId="ADAL" clId="{85C5F06D-42EE-4DC0-BBFC-10E0764A5F48}" dt="2024-08-22T10:46:25.638" v="143" actId="122"/>
        <pc:sldMkLst>
          <pc:docMk/>
          <pc:sldMk cId="1966668330" sldId="260"/>
        </pc:sldMkLst>
        <pc:spChg chg="mod">
          <ac:chgData name="WALPOLE, Sam" userId="d0ccf4f3-36a9-4d07-9427-42001ac7439c" providerId="ADAL" clId="{85C5F06D-42EE-4DC0-BBFC-10E0764A5F48}" dt="2024-08-22T10:46:25.638" v="143" actId="122"/>
          <ac:spMkLst>
            <pc:docMk/>
            <pc:sldMk cId="1966668330" sldId="260"/>
            <ac:spMk id="2" creationId="{F90B6B27-3343-F340-EEE1-5B76D1E11BCC}"/>
          </ac:spMkLst>
        </pc:spChg>
      </pc:sldChg>
      <pc:sldChg chg="modSp mod modNotes">
        <pc:chgData name="WALPOLE, Sam" userId="d0ccf4f3-36a9-4d07-9427-42001ac7439c" providerId="ADAL" clId="{85C5F06D-42EE-4DC0-BBFC-10E0764A5F48}" dt="2024-08-22T10:46:32.564" v="145" actId="122"/>
        <pc:sldMkLst>
          <pc:docMk/>
          <pc:sldMk cId="361103193" sldId="261"/>
        </pc:sldMkLst>
        <pc:spChg chg="mod">
          <ac:chgData name="WALPOLE, Sam" userId="d0ccf4f3-36a9-4d07-9427-42001ac7439c" providerId="ADAL" clId="{85C5F06D-42EE-4DC0-BBFC-10E0764A5F48}" dt="2024-08-22T10:46:32.564" v="145" actId="122"/>
          <ac:spMkLst>
            <pc:docMk/>
            <pc:sldMk cId="361103193" sldId="261"/>
            <ac:spMk id="2" creationId="{F90B6B27-3343-F340-EEE1-5B76D1E11BCC}"/>
          </ac:spMkLst>
        </pc:spChg>
      </pc:sldChg>
      <pc:sldChg chg="modSp mod modNotes">
        <pc:chgData name="WALPOLE, Sam" userId="d0ccf4f3-36a9-4d07-9427-42001ac7439c" providerId="ADAL" clId="{85C5F06D-42EE-4DC0-BBFC-10E0764A5F48}" dt="2024-08-22T10:46:38.302" v="147" actId="122"/>
        <pc:sldMkLst>
          <pc:docMk/>
          <pc:sldMk cId="3613700099" sldId="262"/>
        </pc:sldMkLst>
        <pc:spChg chg="mod">
          <ac:chgData name="WALPOLE, Sam" userId="d0ccf4f3-36a9-4d07-9427-42001ac7439c" providerId="ADAL" clId="{85C5F06D-42EE-4DC0-BBFC-10E0764A5F48}" dt="2024-08-22T10:46:38.302" v="147" actId="122"/>
          <ac:spMkLst>
            <pc:docMk/>
            <pc:sldMk cId="3613700099" sldId="262"/>
            <ac:spMk id="2" creationId="{F90B6B27-3343-F340-EEE1-5B76D1E11BCC}"/>
          </ac:spMkLst>
        </pc:spChg>
      </pc:sldChg>
      <pc:sldChg chg="addSp delSp modSp add del mod modNotes">
        <pc:chgData name="WALPOLE, Sam" userId="d0ccf4f3-36a9-4d07-9427-42001ac7439c" providerId="ADAL" clId="{85C5F06D-42EE-4DC0-BBFC-10E0764A5F48}" dt="2024-08-22T10:42:38.319" v="137" actId="47"/>
        <pc:sldMkLst>
          <pc:docMk/>
          <pc:sldMk cId="2055446526" sldId="263"/>
        </pc:sldMkLst>
        <pc:spChg chg="add del">
          <ac:chgData name="WALPOLE, Sam" userId="d0ccf4f3-36a9-4d07-9427-42001ac7439c" providerId="ADAL" clId="{85C5F06D-42EE-4DC0-BBFC-10E0764A5F48}" dt="2024-08-22T10:40:22.956" v="131" actId="931"/>
          <ac:spMkLst>
            <pc:docMk/>
            <pc:sldMk cId="2055446526" sldId="263"/>
            <ac:spMk id="2" creationId="{F90B6B27-3343-F340-EEE1-5B76D1E11BCC}"/>
          </ac:spMkLst>
        </pc:spChg>
        <pc:picChg chg="add mod">
          <ac:chgData name="WALPOLE, Sam" userId="d0ccf4f3-36a9-4d07-9427-42001ac7439c" providerId="ADAL" clId="{85C5F06D-42EE-4DC0-BBFC-10E0764A5F48}" dt="2024-08-22T10:40:22.956" v="131" actId="931"/>
          <ac:picMkLst>
            <pc:docMk/>
            <pc:sldMk cId="2055446526" sldId="263"/>
            <ac:picMk id="4" creationId="{41947851-0744-39D3-E85D-AC319FB64244}"/>
          </ac:picMkLst>
        </pc:picChg>
        <pc:picChg chg="add mod">
          <ac:chgData name="WALPOLE, Sam" userId="d0ccf4f3-36a9-4d07-9427-42001ac7439c" providerId="ADAL" clId="{85C5F06D-42EE-4DC0-BBFC-10E0764A5F48}" dt="2024-08-22T10:40:33.119" v="136"/>
          <ac:picMkLst>
            <pc:docMk/>
            <pc:sldMk cId="2055446526" sldId="263"/>
            <ac:picMk id="5" creationId="{FFD8BF29-50CF-BF1C-38B1-B69A3E7102CF}"/>
          </ac:picMkLst>
        </pc:picChg>
        <pc:picChg chg="del">
          <ac:chgData name="WALPOLE, Sam" userId="d0ccf4f3-36a9-4d07-9427-42001ac7439c" providerId="ADAL" clId="{85C5F06D-42EE-4DC0-BBFC-10E0764A5F48}" dt="2024-08-22T10:40:08.883" v="129" actId="478"/>
          <ac:picMkLst>
            <pc:docMk/>
            <pc:sldMk cId="2055446526" sldId="263"/>
            <ac:picMk id="16" creationId="{29E880A2-48A6-A254-D837-9E68E251623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DB26721-FF50-69AB-DB63-8BC06C2B99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ABC399-1572-03AA-8D5B-98B9EA7D6FF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7A341-7E21-4833-A26E-E90340A41AD0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635178-8BAB-870F-06FF-0EC8F04865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BF2FAD-77CF-9167-5E3A-1D7BBE196B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A316D-2C22-4CE4-8524-176FF7F214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1434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CC9EA-14C8-473F-A36E-480CE5E9DFF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200150" y="1143000"/>
            <a:ext cx="9258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B5413-4731-4E37-BDA1-999BD6FDF4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7342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1pPr>
    <a:lvl2pPr marL="36576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2pPr>
    <a:lvl3pPr marL="73152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3pPr>
    <a:lvl4pPr marL="109728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4pPr>
    <a:lvl5pPr marL="146304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5pPr>
    <a:lvl6pPr marL="182880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6pPr>
    <a:lvl7pPr marL="219456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7pPr>
    <a:lvl8pPr marL="256032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8pPr>
    <a:lvl9pPr marL="292608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B5413-4731-4E37-BDA1-999BD6FDF4EF}" type="slidenum">
              <a:rPr lang="en-AU" smtClean="0"/>
              <a:t>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55849-5E02-82E8-FF55-1153478F3E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0428657-0409-72B7-BA79-740A95CDE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462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B5413-4731-4E37-BDA1-999BD6FDF4EF}" type="slidenum">
              <a:rPr lang="en-AU" smtClean="0"/>
              <a:t>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55849-5E02-82E8-FF55-1153478F3E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0428657-0409-72B7-BA79-740A95CDE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373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B5413-4731-4E37-BDA1-999BD6FDF4EF}" type="slidenum">
              <a:rPr lang="en-AU" smtClean="0"/>
              <a:t>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55849-5E02-82E8-FF55-1153478F3E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0428657-0409-72B7-BA79-740A95CDE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11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B5413-4731-4E37-BDA1-999BD6FDF4EF}" type="slidenum">
              <a:rPr lang="en-AU" smtClean="0"/>
              <a:t>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55849-5E02-82E8-FF55-1153478F3E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0428657-0409-72B7-BA79-740A95CDE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288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B5413-4731-4E37-BDA1-999BD6FDF4EF}" type="slidenum">
              <a:rPr lang="en-AU" smtClean="0"/>
              <a:t>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55849-5E02-82E8-FF55-1153478F3E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0428657-0409-72B7-BA79-740A95CDE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515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B5413-4731-4E37-BDA1-999BD6FDF4EF}" type="slidenum">
              <a:rPr lang="en-AU" smtClean="0"/>
              <a:t>6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55849-5E02-82E8-FF55-1153478F3E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0428657-0409-72B7-BA79-740A95CDE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608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B5413-4731-4E37-BDA1-999BD6FDF4EF}" type="slidenum">
              <a:rPr lang="en-AU" smtClean="0"/>
              <a:t>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55849-5E02-82E8-FF55-1153478F3E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0428657-0409-72B7-BA79-740A95CDE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386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623535"/>
            <a:ext cx="8572500" cy="1326444"/>
          </a:xfrm>
        </p:spPr>
        <p:txBody>
          <a:bodyPr anchor="b"/>
          <a:lstStyle>
            <a:lvl1pPr algn="ctr">
              <a:defRPr sz="3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2001132"/>
            <a:ext cx="8572500" cy="919868"/>
          </a:xfrm>
        </p:spPr>
        <p:txBody>
          <a:bodyPr/>
          <a:lstStyle>
            <a:lvl1pPr marL="0" indent="0" algn="ctr">
              <a:buNone/>
              <a:defRPr sz="1333"/>
            </a:lvl1pPr>
            <a:lvl2pPr marL="254020" indent="0" algn="ctr">
              <a:buNone/>
              <a:defRPr sz="1111"/>
            </a:lvl2pPr>
            <a:lvl3pPr marL="508041" indent="0" algn="ctr">
              <a:buNone/>
              <a:defRPr sz="1000"/>
            </a:lvl3pPr>
            <a:lvl4pPr marL="762061" indent="0" algn="ctr">
              <a:buNone/>
              <a:defRPr sz="889"/>
            </a:lvl4pPr>
            <a:lvl5pPr marL="1016081" indent="0" algn="ctr">
              <a:buNone/>
              <a:defRPr sz="889"/>
            </a:lvl5pPr>
            <a:lvl6pPr marL="1270102" indent="0" algn="ctr">
              <a:buNone/>
              <a:defRPr sz="889"/>
            </a:lvl6pPr>
            <a:lvl7pPr marL="1524122" indent="0" algn="ctr">
              <a:buNone/>
              <a:defRPr sz="889"/>
            </a:lvl7pPr>
            <a:lvl8pPr marL="1778142" indent="0" algn="ctr">
              <a:buNone/>
              <a:defRPr sz="889"/>
            </a:lvl8pPr>
            <a:lvl9pPr marL="2032163" indent="0" algn="ctr">
              <a:buNone/>
              <a:defRPr sz="88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0302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19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202847"/>
            <a:ext cx="2464594" cy="32287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202847"/>
            <a:ext cx="7250906" cy="32287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0472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623536"/>
            <a:ext cx="8572500" cy="1326444"/>
          </a:xfrm>
        </p:spPr>
        <p:txBody>
          <a:bodyPr anchor="b"/>
          <a:lstStyle>
            <a:lvl1pPr algn="ctr">
              <a:defRPr sz="3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2001132"/>
            <a:ext cx="8572500" cy="919868"/>
          </a:xfrm>
        </p:spPr>
        <p:txBody>
          <a:bodyPr/>
          <a:lstStyle>
            <a:lvl1pPr marL="0" indent="0" algn="ctr">
              <a:buNone/>
              <a:defRPr sz="1334"/>
            </a:lvl1pPr>
            <a:lvl2pPr marL="254020" indent="0" algn="ctr">
              <a:buNone/>
              <a:defRPr sz="1112"/>
            </a:lvl2pPr>
            <a:lvl3pPr marL="508040" indent="0" algn="ctr">
              <a:buNone/>
              <a:defRPr sz="1000"/>
            </a:lvl3pPr>
            <a:lvl4pPr marL="762060" indent="0" algn="ctr">
              <a:buNone/>
              <a:defRPr sz="888"/>
            </a:lvl4pPr>
            <a:lvl5pPr marL="1016082" indent="0" algn="ctr">
              <a:buNone/>
              <a:defRPr sz="888"/>
            </a:lvl5pPr>
            <a:lvl6pPr marL="1270102" indent="0" algn="ctr">
              <a:buNone/>
              <a:defRPr sz="888"/>
            </a:lvl6pPr>
            <a:lvl7pPr marL="1524122" indent="0" algn="ctr">
              <a:buNone/>
              <a:defRPr sz="888"/>
            </a:lvl7pPr>
            <a:lvl8pPr marL="1778142" indent="0" algn="ctr">
              <a:buNone/>
              <a:defRPr sz="888"/>
            </a:lvl8pPr>
            <a:lvl9pPr marL="2032162" indent="0" algn="ctr">
              <a:buNone/>
              <a:defRPr sz="88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23FB3C7-3869-5E89-569A-7F767F2D1D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522534" y="2085977"/>
            <a:ext cx="739776" cy="73977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AU" dirty="0"/>
              <a:t>Insert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289961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249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59" y="949855"/>
            <a:ext cx="9858375" cy="1584854"/>
          </a:xfrm>
        </p:spPr>
        <p:txBody>
          <a:bodyPr anchor="b"/>
          <a:lstStyle>
            <a:lvl1pPr>
              <a:defRPr sz="3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59" y="2549702"/>
            <a:ext cx="9858375" cy="833437"/>
          </a:xfrm>
        </p:spPr>
        <p:txBody>
          <a:bodyPr/>
          <a:lstStyle>
            <a:lvl1pPr marL="0" indent="0">
              <a:buNone/>
              <a:defRPr sz="1333">
                <a:solidFill>
                  <a:schemeClr val="tx1">
                    <a:tint val="82000"/>
                  </a:schemeClr>
                </a:solidFill>
              </a:defRPr>
            </a:lvl1pPr>
            <a:lvl2pPr marL="254020" indent="0">
              <a:buNone/>
              <a:defRPr sz="1111">
                <a:solidFill>
                  <a:schemeClr val="tx1">
                    <a:tint val="82000"/>
                  </a:schemeClr>
                </a:solidFill>
              </a:defRPr>
            </a:lvl2pPr>
            <a:lvl3pPr marL="508041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3pPr>
            <a:lvl4pPr marL="762061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4pPr>
            <a:lvl5pPr marL="1016081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5pPr>
            <a:lvl6pPr marL="1270102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6pPr>
            <a:lvl7pPr marL="1524122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7pPr>
            <a:lvl8pPr marL="1778142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8pPr>
            <a:lvl9pPr marL="2032163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473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1014236"/>
            <a:ext cx="4857750" cy="24174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1014236"/>
            <a:ext cx="4857750" cy="24174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990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202847"/>
            <a:ext cx="9858375" cy="7364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2" y="933979"/>
            <a:ext cx="4835425" cy="457729"/>
          </a:xfrm>
        </p:spPr>
        <p:txBody>
          <a:bodyPr anchor="b"/>
          <a:lstStyle>
            <a:lvl1pPr marL="0" indent="0">
              <a:buNone/>
              <a:defRPr sz="1333" b="1"/>
            </a:lvl1pPr>
            <a:lvl2pPr marL="254020" indent="0">
              <a:buNone/>
              <a:defRPr sz="1111" b="1"/>
            </a:lvl2pPr>
            <a:lvl3pPr marL="508041" indent="0">
              <a:buNone/>
              <a:defRPr sz="1000" b="1"/>
            </a:lvl3pPr>
            <a:lvl4pPr marL="762061" indent="0">
              <a:buNone/>
              <a:defRPr sz="889" b="1"/>
            </a:lvl4pPr>
            <a:lvl5pPr marL="1016081" indent="0">
              <a:buNone/>
              <a:defRPr sz="889" b="1"/>
            </a:lvl5pPr>
            <a:lvl6pPr marL="1270102" indent="0">
              <a:buNone/>
              <a:defRPr sz="889" b="1"/>
            </a:lvl6pPr>
            <a:lvl7pPr marL="1524122" indent="0">
              <a:buNone/>
              <a:defRPr sz="889" b="1"/>
            </a:lvl7pPr>
            <a:lvl8pPr marL="1778142" indent="0">
              <a:buNone/>
              <a:defRPr sz="889" b="1"/>
            </a:lvl8pPr>
            <a:lvl9pPr marL="2032163" indent="0">
              <a:buNone/>
              <a:defRPr sz="8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2" y="1391709"/>
            <a:ext cx="4835425" cy="20469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7" y="933979"/>
            <a:ext cx="4859239" cy="457729"/>
          </a:xfrm>
        </p:spPr>
        <p:txBody>
          <a:bodyPr anchor="b"/>
          <a:lstStyle>
            <a:lvl1pPr marL="0" indent="0">
              <a:buNone/>
              <a:defRPr sz="1333" b="1"/>
            </a:lvl1pPr>
            <a:lvl2pPr marL="254020" indent="0">
              <a:buNone/>
              <a:defRPr sz="1111" b="1"/>
            </a:lvl2pPr>
            <a:lvl3pPr marL="508041" indent="0">
              <a:buNone/>
              <a:defRPr sz="1000" b="1"/>
            </a:lvl3pPr>
            <a:lvl4pPr marL="762061" indent="0">
              <a:buNone/>
              <a:defRPr sz="889" b="1"/>
            </a:lvl4pPr>
            <a:lvl5pPr marL="1016081" indent="0">
              <a:buNone/>
              <a:defRPr sz="889" b="1"/>
            </a:lvl5pPr>
            <a:lvl6pPr marL="1270102" indent="0">
              <a:buNone/>
              <a:defRPr sz="889" b="1"/>
            </a:lvl6pPr>
            <a:lvl7pPr marL="1524122" indent="0">
              <a:buNone/>
              <a:defRPr sz="889" b="1"/>
            </a:lvl7pPr>
            <a:lvl8pPr marL="1778142" indent="0">
              <a:buNone/>
              <a:defRPr sz="889" b="1"/>
            </a:lvl8pPr>
            <a:lvl9pPr marL="2032163" indent="0">
              <a:buNone/>
              <a:defRPr sz="8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7" y="1391709"/>
            <a:ext cx="4859239" cy="20469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591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748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112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54000"/>
            <a:ext cx="3686472" cy="889000"/>
          </a:xfrm>
        </p:spPr>
        <p:txBody>
          <a:bodyPr anchor="b"/>
          <a:lstStyle>
            <a:lvl1pPr>
              <a:defRPr sz="17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548570"/>
            <a:ext cx="5786438" cy="2707569"/>
          </a:xfrm>
        </p:spPr>
        <p:txBody>
          <a:bodyPr/>
          <a:lstStyle>
            <a:lvl1pPr>
              <a:defRPr sz="1778"/>
            </a:lvl1pPr>
            <a:lvl2pPr>
              <a:defRPr sz="1556"/>
            </a:lvl2pPr>
            <a:lvl3pPr>
              <a:defRPr sz="1333"/>
            </a:lvl3pPr>
            <a:lvl4pPr>
              <a:defRPr sz="1111"/>
            </a:lvl4pPr>
            <a:lvl5pPr>
              <a:defRPr sz="1111"/>
            </a:lvl5pPr>
            <a:lvl6pPr>
              <a:defRPr sz="1111"/>
            </a:lvl6pPr>
            <a:lvl7pPr>
              <a:defRPr sz="1111"/>
            </a:lvl7pPr>
            <a:lvl8pPr>
              <a:defRPr sz="1111"/>
            </a:lvl8pPr>
            <a:lvl9pPr>
              <a:defRPr sz="11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143000"/>
            <a:ext cx="3686472" cy="2117549"/>
          </a:xfrm>
        </p:spPr>
        <p:txBody>
          <a:bodyPr/>
          <a:lstStyle>
            <a:lvl1pPr marL="0" indent="0">
              <a:buNone/>
              <a:defRPr sz="889"/>
            </a:lvl1pPr>
            <a:lvl2pPr marL="254020" indent="0">
              <a:buNone/>
              <a:defRPr sz="778"/>
            </a:lvl2pPr>
            <a:lvl3pPr marL="508041" indent="0">
              <a:buNone/>
              <a:defRPr sz="667"/>
            </a:lvl3pPr>
            <a:lvl4pPr marL="762061" indent="0">
              <a:buNone/>
              <a:defRPr sz="556"/>
            </a:lvl4pPr>
            <a:lvl5pPr marL="1016081" indent="0">
              <a:buNone/>
              <a:defRPr sz="556"/>
            </a:lvl5pPr>
            <a:lvl6pPr marL="1270102" indent="0">
              <a:buNone/>
              <a:defRPr sz="556"/>
            </a:lvl6pPr>
            <a:lvl7pPr marL="1524122" indent="0">
              <a:buNone/>
              <a:defRPr sz="556"/>
            </a:lvl7pPr>
            <a:lvl8pPr marL="1778142" indent="0">
              <a:buNone/>
              <a:defRPr sz="556"/>
            </a:lvl8pPr>
            <a:lvl9pPr marL="2032163" indent="0">
              <a:buNone/>
              <a:defRPr sz="5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717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54000"/>
            <a:ext cx="3686472" cy="889000"/>
          </a:xfrm>
        </p:spPr>
        <p:txBody>
          <a:bodyPr anchor="b"/>
          <a:lstStyle>
            <a:lvl1pPr>
              <a:defRPr sz="17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548570"/>
            <a:ext cx="5786438" cy="2707569"/>
          </a:xfrm>
        </p:spPr>
        <p:txBody>
          <a:bodyPr anchor="t"/>
          <a:lstStyle>
            <a:lvl1pPr marL="0" indent="0">
              <a:buNone/>
              <a:defRPr sz="1778"/>
            </a:lvl1pPr>
            <a:lvl2pPr marL="254020" indent="0">
              <a:buNone/>
              <a:defRPr sz="1556"/>
            </a:lvl2pPr>
            <a:lvl3pPr marL="508041" indent="0">
              <a:buNone/>
              <a:defRPr sz="1333"/>
            </a:lvl3pPr>
            <a:lvl4pPr marL="762061" indent="0">
              <a:buNone/>
              <a:defRPr sz="1111"/>
            </a:lvl4pPr>
            <a:lvl5pPr marL="1016081" indent="0">
              <a:buNone/>
              <a:defRPr sz="1111"/>
            </a:lvl5pPr>
            <a:lvl6pPr marL="1270102" indent="0">
              <a:buNone/>
              <a:defRPr sz="1111"/>
            </a:lvl6pPr>
            <a:lvl7pPr marL="1524122" indent="0">
              <a:buNone/>
              <a:defRPr sz="1111"/>
            </a:lvl7pPr>
            <a:lvl8pPr marL="1778142" indent="0">
              <a:buNone/>
              <a:defRPr sz="1111"/>
            </a:lvl8pPr>
            <a:lvl9pPr marL="2032163" indent="0">
              <a:buNone/>
              <a:defRPr sz="111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143000"/>
            <a:ext cx="3686472" cy="2117549"/>
          </a:xfrm>
        </p:spPr>
        <p:txBody>
          <a:bodyPr/>
          <a:lstStyle>
            <a:lvl1pPr marL="0" indent="0">
              <a:buNone/>
              <a:defRPr sz="889"/>
            </a:lvl1pPr>
            <a:lvl2pPr marL="254020" indent="0">
              <a:buNone/>
              <a:defRPr sz="778"/>
            </a:lvl2pPr>
            <a:lvl3pPr marL="508041" indent="0">
              <a:buNone/>
              <a:defRPr sz="667"/>
            </a:lvl3pPr>
            <a:lvl4pPr marL="762061" indent="0">
              <a:buNone/>
              <a:defRPr sz="556"/>
            </a:lvl4pPr>
            <a:lvl5pPr marL="1016081" indent="0">
              <a:buNone/>
              <a:defRPr sz="556"/>
            </a:lvl5pPr>
            <a:lvl6pPr marL="1270102" indent="0">
              <a:buNone/>
              <a:defRPr sz="556"/>
            </a:lvl6pPr>
            <a:lvl7pPr marL="1524122" indent="0">
              <a:buNone/>
              <a:defRPr sz="556"/>
            </a:lvl7pPr>
            <a:lvl8pPr marL="1778142" indent="0">
              <a:buNone/>
              <a:defRPr sz="556"/>
            </a:lvl8pPr>
            <a:lvl9pPr marL="2032163" indent="0">
              <a:buNone/>
              <a:defRPr sz="5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226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202847"/>
            <a:ext cx="9858375" cy="736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014236"/>
            <a:ext cx="9858375" cy="2417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3531306"/>
            <a:ext cx="2571750" cy="202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3531306"/>
            <a:ext cx="3857625" cy="202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3531306"/>
            <a:ext cx="2571750" cy="202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804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508041" rtl="0" eaLnBrk="1" latinLnBrk="0" hangingPunct="1">
        <a:lnSpc>
          <a:spcPct val="90000"/>
        </a:lnSpc>
        <a:spcBef>
          <a:spcPct val="0"/>
        </a:spcBef>
        <a:buNone/>
        <a:defRPr sz="24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7010" indent="-127010" algn="l" defTabSz="508041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1556" kern="1200">
          <a:solidFill>
            <a:schemeClr val="tx1"/>
          </a:solidFill>
          <a:latin typeface="+mn-lt"/>
          <a:ea typeface="+mn-ea"/>
          <a:cs typeface="+mn-cs"/>
        </a:defRPr>
      </a:lvl1pPr>
      <a:lvl2pPr marL="381030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2pPr>
      <a:lvl3pPr marL="635051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111" kern="1200">
          <a:solidFill>
            <a:schemeClr val="tx1"/>
          </a:solidFill>
          <a:latin typeface="+mn-lt"/>
          <a:ea typeface="+mn-ea"/>
          <a:cs typeface="+mn-cs"/>
        </a:defRPr>
      </a:lvl3pPr>
      <a:lvl4pPr marL="889071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91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97112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51132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905152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59173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0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08041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62061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16081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70102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4122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78142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32163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5FD5F9-69CE-2622-96B9-193B6D71A429}"/>
              </a:ext>
            </a:extLst>
          </p:cNvPr>
          <p:cNvSpPr txBox="1"/>
          <p:nvPr/>
        </p:nvSpPr>
        <p:spPr>
          <a:xfrm>
            <a:off x="609535" y="704670"/>
            <a:ext cx="1010926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1800" b="1" dirty="0"/>
              <a:t>Instructions:</a:t>
            </a:r>
          </a:p>
          <a:p>
            <a:pPr algn="l"/>
            <a:endParaRPr lang="en-AU" sz="1800" dirty="0"/>
          </a:p>
          <a:p>
            <a:pPr algn="l"/>
            <a:r>
              <a:rPr lang="en-AU" sz="1800" b="1" dirty="0"/>
              <a:t>To include your logo: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On your desired slide click on the image icon in the placeholder box.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Select your image and select </a:t>
            </a:r>
            <a:r>
              <a:rPr lang="en-AU" sz="1800" i="1" dirty="0"/>
              <a:t>open.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Select the </a:t>
            </a:r>
            <a:r>
              <a:rPr lang="en-AU" sz="1800" i="1" dirty="0"/>
              <a:t>Crop </a:t>
            </a:r>
            <a:r>
              <a:rPr lang="en-AU" sz="1800" dirty="0"/>
              <a:t>dropdown at the top right of the navigation bar under </a:t>
            </a:r>
            <a:r>
              <a:rPr lang="en-AU" sz="1800" i="1" dirty="0"/>
              <a:t>Picture Format. 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Select </a:t>
            </a:r>
            <a:r>
              <a:rPr lang="en-AU" sz="1800" i="1" dirty="0"/>
              <a:t>Fit </a:t>
            </a:r>
            <a:r>
              <a:rPr lang="en-AU" sz="1800" dirty="0"/>
              <a:t>from the dropdown options.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Scale and position your logo as required.</a:t>
            </a:r>
          </a:p>
        </p:txBody>
      </p:sp>
    </p:spTree>
    <p:extLst>
      <p:ext uri="{BB962C8B-B14F-4D97-AF65-F5344CB8AC3E}">
        <p14:creationId xmlns:p14="http://schemas.microsoft.com/office/powerpoint/2010/main" val="94779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5FD5F9-69CE-2622-96B9-193B6D71A429}"/>
              </a:ext>
            </a:extLst>
          </p:cNvPr>
          <p:cNvSpPr txBox="1"/>
          <p:nvPr/>
        </p:nvSpPr>
        <p:spPr>
          <a:xfrm>
            <a:off x="609535" y="1291915"/>
            <a:ext cx="1010926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1800" b="1" dirty="0"/>
              <a:t>To delete slides: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When your design is complete, select this slide and every other slide you don’t want to keep and click </a:t>
            </a:r>
            <a:r>
              <a:rPr lang="en-AU" sz="1800" i="1" dirty="0"/>
              <a:t>Delete </a:t>
            </a:r>
            <a:r>
              <a:rPr lang="en-AU" sz="1800" dirty="0"/>
              <a:t>on your keyboard.</a:t>
            </a:r>
          </a:p>
        </p:txBody>
      </p:sp>
    </p:spTree>
    <p:extLst>
      <p:ext uri="{BB962C8B-B14F-4D97-AF65-F5344CB8AC3E}">
        <p14:creationId xmlns:p14="http://schemas.microsoft.com/office/powerpoint/2010/main" val="3932141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5FD5F9-69CE-2622-96B9-193B6D71A429}"/>
              </a:ext>
            </a:extLst>
          </p:cNvPr>
          <p:cNvSpPr txBox="1"/>
          <p:nvPr/>
        </p:nvSpPr>
        <p:spPr>
          <a:xfrm>
            <a:off x="609535" y="704671"/>
            <a:ext cx="1010926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1800" b="1" dirty="0"/>
              <a:t>To save and export your document as an image: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Select </a:t>
            </a:r>
            <a:r>
              <a:rPr lang="en-AU" sz="1800" i="1" dirty="0"/>
              <a:t>File</a:t>
            </a:r>
            <a:r>
              <a:rPr lang="en-AU" sz="1800" dirty="0"/>
              <a:t> at the top left of the navigation bar.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Select </a:t>
            </a:r>
            <a:r>
              <a:rPr lang="en-AU" sz="1800" i="1" dirty="0"/>
              <a:t>Save</a:t>
            </a:r>
            <a:r>
              <a:rPr lang="en-AU" sz="1800" dirty="0"/>
              <a:t>. Save your file to where you would like it located.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Again, select </a:t>
            </a:r>
            <a:r>
              <a:rPr lang="en-AU" sz="1800" i="1" dirty="0"/>
              <a:t>File</a:t>
            </a:r>
            <a:r>
              <a:rPr lang="en-AU" sz="1800" dirty="0"/>
              <a:t> at the top left of the navigation bar.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Select Export from the options that appear.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Select </a:t>
            </a:r>
            <a:r>
              <a:rPr lang="en-AU" sz="1800" i="1" dirty="0"/>
              <a:t>Change File Type</a:t>
            </a:r>
            <a:r>
              <a:rPr lang="en-AU" sz="18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Select </a:t>
            </a:r>
            <a:r>
              <a:rPr lang="en-AU" sz="1800" i="1" dirty="0"/>
              <a:t>PNG </a:t>
            </a:r>
            <a:r>
              <a:rPr lang="en-AU" sz="1800" dirty="0"/>
              <a:t>or </a:t>
            </a:r>
            <a:r>
              <a:rPr lang="en-AU" sz="1800" i="1" dirty="0"/>
              <a:t>JPEG </a:t>
            </a:r>
            <a:r>
              <a:rPr lang="en-AU" sz="1800" dirty="0"/>
              <a:t>from the options that appear. Then select </a:t>
            </a:r>
            <a:r>
              <a:rPr lang="en-AU" sz="1800" i="1" dirty="0"/>
              <a:t>Save As.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Navigate to where you want your logo saved and select the file and select </a:t>
            </a:r>
            <a:r>
              <a:rPr lang="en-AU" sz="1800" i="1" dirty="0"/>
              <a:t>save</a:t>
            </a:r>
            <a:r>
              <a:rPr lang="en-A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5371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background with the International Day of People with Disability logo.">
            <a:extLst>
              <a:ext uri="{FF2B5EF4-FFF2-40B4-BE49-F238E27FC236}">
                <a16:creationId xmlns:a16="http://schemas.microsoft.com/office/drawing/2014/main" id="{DDEA2A39-6B0C-BB69-3319-98791ADEC28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238"/>
            <a:ext cx="11428571" cy="3809524"/>
          </a:xfrm>
          <a:prstGeom prst="rect">
            <a:avLst/>
          </a:prstGeom>
        </p:spPr>
      </p:pic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86FF4B0F-3345-85C1-4954-5774F3717C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8132" y="449256"/>
            <a:ext cx="1070766" cy="575211"/>
          </a:xfrm>
        </p:spPr>
        <p:txBody>
          <a:bodyPr>
            <a:normAutofit/>
          </a:bodyPr>
          <a:lstStyle/>
          <a:p>
            <a:pPr algn="ctr"/>
            <a:endParaRPr lang="en-AU" sz="700" dirty="0"/>
          </a:p>
        </p:txBody>
      </p:sp>
    </p:spTree>
    <p:extLst>
      <p:ext uri="{BB962C8B-B14F-4D97-AF65-F5344CB8AC3E}">
        <p14:creationId xmlns:p14="http://schemas.microsoft.com/office/powerpoint/2010/main" val="76123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orange background with the International Day of People with Disability logo.">
            <a:extLst>
              <a:ext uri="{FF2B5EF4-FFF2-40B4-BE49-F238E27FC236}">
                <a16:creationId xmlns:a16="http://schemas.microsoft.com/office/drawing/2014/main" id="{836A82E8-135B-C9AD-6AE6-FF23DB5699D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238"/>
            <a:ext cx="11428571" cy="3809524"/>
          </a:xfrm>
          <a:prstGeom prst="rect">
            <a:avLst/>
          </a:prstGeom>
        </p:spPr>
      </p:pic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AAAE5A94-D71E-69F9-EDD8-8DA2DA40E7C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8132" y="449256"/>
            <a:ext cx="1070766" cy="575211"/>
          </a:xfrm>
        </p:spPr>
        <p:txBody>
          <a:bodyPr>
            <a:normAutofit/>
          </a:bodyPr>
          <a:lstStyle/>
          <a:p>
            <a:pPr algn="ctr"/>
            <a:endParaRPr lang="en-AU" sz="700" dirty="0"/>
          </a:p>
        </p:txBody>
      </p:sp>
    </p:spTree>
    <p:extLst>
      <p:ext uri="{BB962C8B-B14F-4D97-AF65-F5344CB8AC3E}">
        <p14:creationId xmlns:p14="http://schemas.microsoft.com/office/powerpoint/2010/main" val="4269789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background with the International Day of People with Disability logo.">
            <a:extLst>
              <a:ext uri="{FF2B5EF4-FFF2-40B4-BE49-F238E27FC236}">
                <a16:creationId xmlns:a16="http://schemas.microsoft.com/office/drawing/2014/main" id="{3BDE1DD8-6CDA-7B21-DAE9-4A405F0243D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238"/>
            <a:ext cx="11428571" cy="3809524"/>
          </a:xfrm>
          <a:prstGeom prst="rect">
            <a:avLst/>
          </a:prstGeom>
        </p:spPr>
      </p:pic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82A57F81-086C-7688-D2C7-AE516486A4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8132" y="449256"/>
            <a:ext cx="1070766" cy="575211"/>
          </a:xfrm>
        </p:spPr>
        <p:txBody>
          <a:bodyPr>
            <a:normAutofit/>
          </a:bodyPr>
          <a:lstStyle/>
          <a:p>
            <a:pPr algn="ctr"/>
            <a:endParaRPr lang="en-AU" sz="700" dirty="0"/>
          </a:p>
        </p:txBody>
      </p:sp>
    </p:spTree>
    <p:extLst>
      <p:ext uri="{BB962C8B-B14F-4D97-AF65-F5344CB8AC3E}">
        <p14:creationId xmlns:p14="http://schemas.microsoft.com/office/powerpoint/2010/main" val="1257808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the International Day of People with Disability logo.">
            <a:extLst>
              <a:ext uri="{FF2B5EF4-FFF2-40B4-BE49-F238E27FC236}">
                <a16:creationId xmlns:a16="http://schemas.microsoft.com/office/drawing/2014/main" id="{986A5754-497D-1E3C-ADF5-2583FAE42A7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238"/>
            <a:ext cx="11428571" cy="3809524"/>
          </a:xfrm>
          <a:prstGeom prst="rect">
            <a:avLst/>
          </a:prstGeom>
        </p:spPr>
      </p:pic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2DB288A6-5C42-E78D-DD11-DDC2E9A280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8132" y="449256"/>
            <a:ext cx="1070766" cy="575211"/>
          </a:xfrm>
        </p:spPr>
        <p:txBody>
          <a:bodyPr>
            <a:normAutofit/>
          </a:bodyPr>
          <a:lstStyle/>
          <a:p>
            <a:pPr algn="ctr"/>
            <a:endParaRPr lang="en-AU" sz="700" dirty="0"/>
          </a:p>
        </p:txBody>
      </p:sp>
    </p:spTree>
    <p:extLst>
      <p:ext uri="{BB962C8B-B14F-4D97-AF65-F5344CB8AC3E}">
        <p14:creationId xmlns:p14="http://schemas.microsoft.com/office/powerpoint/2010/main" val="3382674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187</Words>
  <Application>Microsoft Office PowerPoint</Application>
  <PresentationFormat>Custom</PresentationFormat>
  <Paragraphs>25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WALPOLE, Sam</dc:creator>
  <cp:keywords>[SEC=OFFICIAL]</cp:keywords>
  <cp:lastModifiedBy>WALPOLE, Sam</cp:lastModifiedBy>
  <cp:revision>7</cp:revision>
  <dcterms:created xsi:type="dcterms:W3CDTF">2024-08-22T10:06:47Z</dcterms:created>
  <dcterms:modified xsi:type="dcterms:W3CDTF">2025-01-20T22:36:15Z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Value_Header">
    <vt:lpwstr>OFFICIAL</vt:lpwstr>
  </property>
  <property fmtid="{D5CDD505-2E9C-101B-9397-08002B2CF9AE}" pid="3" name="PM_OriginationTimeStamp">
    <vt:lpwstr>2024-08-22T10:27:16Z</vt:lpwstr>
  </property>
  <property fmtid="{D5CDD505-2E9C-101B-9397-08002B2CF9AE}" pid="4" name="PM_Originating_FileId">
    <vt:lpwstr>B2BB30D8DE514A21A7D5FA8990FCE392</vt:lpwstr>
  </property>
  <property fmtid="{D5CDD505-2E9C-101B-9397-08002B2CF9AE}" pid="5" name="PM_ProtectiveMarkingValue_Footer">
    <vt:lpwstr>OFFICIAL</vt:lpwstr>
  </property>
  <property fmtid="{D5CDD505-2E9C-101B-9397-08002B2CF9AE}" pid="6" name="PM_Namespace">
    <vt:lpwstr>gov.au</vt:lpwstr>
  </property>
  <property fmtid="{D5CDD505-2E9C-101B-9397-08002B2CF9AE}" pid="7" name="PM_Caveats_Count">
    <vt:lpwstr>0</vt:lpwstr>
  </property>
  <property fmtid="{D5CDD505-2E9C-101B-9397-08002B2CF9AE}" pid="8" name="PM_Version">
    <vt:lpwstr>2018.4</vt:lpwstr>
  </property>
  <property fmtid="{D5CDD505-2E9C-101B-9397-08002B2CF9AE}" pid="9" name="MSIP_Label_eb34d90b-fc41-464d-af60-f74d721d0790_Name">
    <vt:lpwstr>OFFICIAL</vt:lpwstr>
  </property>
  <property fmtid="{D5CDD505-2E9C-101B-9397-08002B2CF9AE}" pid="10" name="PM_Note">
    <vt:lpwstr/>
  </property>
  <property fmtid="{D5CDD505-2E9C-101B-9397-08002B2CF9AE}" pid="11" name="PMHMAC">
    <vt:lpwstr>v=2022.1;a=SHA256;h=C2FC7F20750F866E3F9888FF4814DAE9CE5380C7C5235E6CF12598BA4FC2C40B</vt:lpwstr>
  </property>
  <property fmtid="{D5CDD505-2E9C-101B-9397-08002B2CF9AE}" pid="12" name="PM_Qualifier">
    <vt:lpwstr/>
  </property>
  <property fmtid="{D5CDD505-2E9C-101B-9397-08002B2CF9AE}" pid="13" name="PM_SecurityClassification">
    <vt:lpwstr>OFFICIAL</vt:lpwstr>
  </property>
  <property fmtid="{D5CDD505-2E9C-101B-9397-08002B2CF9AE}" pid="14" name="PM_Markers">
    <vt:lpwstr/>
  </property>
  <property fmtid="{D5CDD505-2E9C-101B-9397-08002B2CF9AE}" pid="15" name="MSIP_Label_eb34d90b-fc41-464d-af60-f74d721d0790_SiteId">
    <vt:lpwstr>61e36dd1-ca6e-4d61-aa0a-2b4eb88317a3</vt:lpwstr>
  </property>
  <property fmtid="{D5CDD505-2E9C-101B-9397-08002B2CF9AE}" pid="16" name="MSIP_Label_eb34d90b-fc41-464d-af60-f74d721d0790_ContentBits">
    <vt:lpwstr>0</vt:lpwstr>
  </property>
  <property fmtid="{D5CDD505-2E9C-101B-9397-08002B2CF9AE}" pid="17" name="MSIP_Label_eb34d90b-fc41-464d-af60-f74d721d0790_Enabled">
    <vt:lpwstr>true</vt:lpwstr>
  </property>
  <property fmtid="{D5CDD505-2E9C-101B-9397-08002B2CF9AE}" pid="18" name="PM_ProtectiveMarkingImage_Footer">
    <vt:lpwstr>C:\Program Files (x86)\Common Files\janusNET Shared\janusSEAL\Images\DocumentSlashBlue.png</vt:lpwstr>
  </property>
  <property fmtid="{D5CDD505-2E9C-101B-9397-08002B2CF9AE}" pid="19" name="MSIP_Label_eb34d90b-fc41-464d-af60-f74d721d0790_SetDate">
    <vt:lpwstr>2024-08-22T10:27:16Z</vt:lpwstr>
  </property>
  <property fmtid="{D5CDD505-2E9C-101B-9397-08002B2CF9AE}" pid="20" name="MSIP_Label_eb34d90b-fc41-464d-af60-f74d721d0790_Method">
    <vt:lpwstr>Privileged</vt:lpwstr>
  </property>
  <property fmtid="{D5CDD505-2E9C-101B-9397-08002B2CF9AE}" pid="21" name="MSIP_Label_eb34d90b-fc41-464d-af60-f74d721d0790_ActionId">
    <vt:lpwstr>4ccc329a3dfb4a0289256c2fc35a58a0</vt:lpwstr>
  </property>
  <property fmtid="{D5CDD505-2E9C-101B-9397-08002B2CF9AE}" pid="22" name="PM_InsertionValue">
    <vt:lpwstr>OFFICIAL</vt:lpwstr>
  </property>
  <property fmtid="{D5CDD505-2E9C-101B-9397-08002B2CF9AE}" pid="23" name="PM_Originator_Hash_SHA1">
    <vt:lpwstr>C361BD55D35E1AEE3E4C6649B42EB6317FFF2BF9</vt:lpwstr>
  </property>
  <property fmtid="{D5CDD505-2E9C-101B-9397-08002B2CF9AE}" pid="24" name="PM_DisplayValueSecClassificationWithQualifier">
    <vt:lpwstr>OFFICIAL</vt:lpwstr>
  </property>
  <property fmtid="{D5CDD505-2E9C-101B-9397-08002B2CF9AE}" pid="25" name="PM_ProtectiveMarkingImage_Header">
    <vt:lpwstr>C:\Program Files (x86)\Common Files\janusNET Shared\janusSEAL\Images\DocumentSlashBlue.png</vt:lpwstr>
  </property>
  <property fmtid="{D5CDD505-2E9C-101B-9397-08002B2CF9AE}" pid="26" name="PM_Display">
    <vt:lpwstr>OFFICIAL</vt:lpwstr>
  </property>
  <property fmtid="{D5CDD505-2E9C-101B-9397-08002B2CF9AE}" pid="27" name="PM_OriginatorUserAccountName_SHA256">
    <vt:lpwstr>DBC14F7AF0FF85AE484EA8432F7F7F586B2776A49C3E9E4928A817C3B428E034</vt:lpwstr>
  </property>
  <property fmtid="{D5CDD505-2E9C-101B-9397-08002B2CF9AE}" pid="28" name="PM_OriginatorDomainName_SHA256">
    <vt:lpwstr>E83A2A66C4061446A7E3732E8D44762184B6B377D962B96C83DC624302585857</vt:lpwstr>
  </property>
  <property fmtid="{D5CDD505-2E9C-101B-9397-08002B2CF9AE}" pid="29" name="PMUuid">
    <vt:lpwstr>v=2022.2;d=gov.au;g=46DD6D7C-8107-577B-BC6E-F348953B2E44</vt:lpwstr>
  </property>
  <property fmtid="{D5CDD505-2E9C-101B-9397-08002B2CF9AE}" pid="30" name="PM_Hash_Version">
    <vt:lpwstr>2022.1</vt:lpwstr>
  </property>
  <property fmtid="{D5CDD505-2E9C-101B-9397-08002B2CF9AE}" pid="31" name="PM_Hash_Salt_Prev">
    <vt:lpwstr>78F46BC407C3BEC29C568DBBA70496B8</vt:lpwstr>
  </property>
  <property fmtid="{D5CDD505-2E9C-101B-9397-08002B2CF9AE}" pid="32" name="PM_Hash_Salt">
    <vt:lpwstr>99F1E8ACADC95980A4CD5BEAFD4F8E41</vt:lpwstr>
  </property>
  <property fmtid="{D5CDD505-2E9C-101B-9397-08002B2CF9AE}" pid="33" name="PM_Hash_SHA1">
    <vt:lpwstr>A63055B5A7A0184B3557FA0876D1528613DF6049</vt:lpwstr>
  </property>
  <property fmtid="{D5CDD505-2E9C-101B-9397-08002B2CF9AE}" pid="34" name="PM_PrintOutPlacement_PPT">
    <vt:lpwstr/>
  </property>
  <property fmtid="{D5CDD505-2E9C-101B-9397-08002B2CF9AE}" pid="35" name="PM_SecurityClassification_Prev">
    <vt:lpwstr>OFFICIAL</vt:lpwstr>
  </property>
  <property fmtid="{D5CDD505-2E9C-101B-9397-08002B2CF9AE}" pid="36" name="PM_Qualifier_Prev">
    <vt:lpwstr/>
  </property>
</Properties>
</file>