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1430000" cy="381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C5F06D-42EE-4DC0-BBFC-10E0764A5F48}" v="13" dt="2024-08-22T11:22:41.7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85C5F06D-42EE-4DC0-BBFC-10E0764A5F48}"/>
    <pc:docChg chg="undo custSel addSld delSld modSld">
      <pc:chgData name="WALPOLE, Sam" userId="d0ccf4f3-36a9-4d07-9427-42001ac7439c" providerId="ADAL" clId="{85C5F06D-42EE-4DC0-BBFC-10E0764A5F48}" dt="2024-08-22T11:23:20.658" v="800" actId="962"/>
      <pc:docMkLst>
        <pc:docMk/>
      </pc:docMkLst>
      <pc:sldChg chg="modNotes">
        <pc:chgData name="WALPOLE, Sam" userId="d0ccf4f3-36a9-4d07-9427-42001ac7439c" providerId="ADAL" clId="{85C5F06D-42EE-4DC0-BBFC-10E0764A5F48}" dt="2024-08-22T11:21:59.218" v="644" actId="948"/>
        <pc:sldMkLst>
          <pc:docMk/>
          <pc:sldMk cId="94779600" sldId="256"/>
        </pc:sldMkLst>
      </pc:sldChg>
      <pc:sldChg chg="modNotes">
        <pc:chgData name="WALPOLE, Sam" userId="d0ccf4f3-36a9-4d07-9427-42001ac7439c" providerId="ADAL" clId="{85C5F06D-42EE-4DC0-BBFC-10E0764A5F48}" dt="2024-08-22T11:21:59.225" v="660" actId="948"/>
        <pc:sldMkLst>
          <pc:docMk/>
          <pc:sldMk cId="3932141368" sldId="257"/>
        </pc:sldMkLst>
      </pc:sldChg>
      <pc:sldChg chg="addSp delSp modSp mod modNotes">
        <pc:chgData name="WALPOLE, Sam" userId="d0ccf4f3-36a9-4d07-9427-42001ac7439c" providerId="ADAL" clId="{85C5F06D-42EE-4DC0-BBFC-10E0764A5F48}" dt="2024-08-22T11:22:40.266" v="760" actId="21"/>
        <pc:sldMkLst>
          <pc:docMk/>
          <pc:sldMk cId="2105371420" sldId="258"/>
        </pc:sldMkLst>
        <pc:picChg chg="add del mod ord">
          <ac:chgData name="WALPOLE, Sam" userId="d0ccf4f3-36a9-4d07-9427-42001ac7439c" providerId="ADAL" clId="{85C5F06D-42EE-4DC0-BBFC-10E0764A5F48}" dt="2024-08-22T11:20:42.519" v="275" actId="21"/>
          <ac:picMkLst>
            <pc:docMk/>
            <pc:sldMk cId="2105371420" sldId="258"/>
            <ac:picMk id="3" creationId="{3A1854EE-8107-C629-9FAB-EF00D996670F}"/>
          </ac:picMkLst>
        </pc:picChg>
        <pc:picChg chg="add del mod">
          <ac:chgData name="WALPOLE, Sam" userId="d0ccf4f3-36a9-4d07-9427-42001ac7439c" providerId="ADAL" clId="{85C5F06D-42EE-4DC0-BBFC-10E0764A5F48}" dt="2024-08-22T10:40:30.844" v="135" actId="21"/>
          <ac:picMkLst>
            <pc:docMk/>
            <pc:sldMk cId="2105371420" sldId="258"/>
            <ac:picMk id="3" creationId="{FFD8BF29-50CF-BF1C-38B1-B69A3E7102CF}"/>
          </ac:picMkLst>
        </pc:picChg>
        <pc:picChg chg="add del mod">
          <ac:chgData name="WALPOLE, Sam" userId="d0ccf4f3-36a9-4d07-9427-42001ac7439c" providerId="ADAL" clId="{85C5F06D-42EE-4DC0-BBFC-10E0764A5F48}" dt="2024-08-22T11:22:13.632" v="747" actId="21"/>
          <ac:picMkLst>
            <pc:docMk/>
            <pc:sldMk cId="2105371420" sldId="258"/>
            <ac:picMk id="6" creationId="{AF9C0808-6341-3728-1682-A7D29107EFFC}"/>
          </ac:picMkLst>
        </pc:picChg>
        <pc:picChg chg="add del mod">
          <ac:chgData name="WALPOLE, Sam" userId="d0ccf4f3-36a9-4d07-9427-42001ac7439c" providerId="ADAL" clId="{85C5F06D-42EE-4DC0-BBFC-10E0764A5F48}" dt="2024-08-22T11:22:29.765" v="754" actId="21"/>
          <ac:picMkLst>
            <pc:docMk/>
            <pc:sldMk cId="2105371420" sldId="258"/>
            <ac:picMk id="8" creationId="{262CC887-52E7-2C15-4FB9-715EA9D481A9}"/>
          </ac:picMkLst>
        </pc:picChg>
        <pc:picChg chg="add del mod">
          <ac:chgData name="WALPOLE, Sam" userId="d0ccf4f3-36a9-4d07-9427-42001ac7439c" providerId="ADAL" clId="{85C5F06D-42EE-4DC0-BBFC-10E0764A5F48}" dt="2024-08-22T11:22:40.266" v="760" actId="21"/>
          <ac:picMkLst>
            <pc:docMk/>
            <pc:sldMk cId="2105371420" sldId="258"/>
            <ac:picMk id="10" creationId="{18055961-0500-BAD8-5A77-F033D648EBD8}"/>
          </ac:picMkLst>
        </pc:picChg>
      </pc:sldChg>
      <pc:sldChg chg="addSp delSp modSp mod modNotes">
        <pc:chgData name="WALPOLE, Sam" userId="d0ccf4f3-36a9-4d07-9427-42001ac7439c" providerId="ADAL" clId="{85C5F06D-42EE-4DC0-BBFC-10E0764A5F48}" dt="2024-08-22T11:21:59.240" v="692" actId="948"/>
        <pc:sldMkLst>
          <pc:docMk/>
          <pc:sldMk cId="761238216" sldId="259"/>
        </pc:sldMkLst>
        <pc:spChg chg="mod">
          <ac:chgData name="WALPOLE, Sam" userId="d0ccf4f3-36a9-4d07-9427-42001ac7439c" providerId="ADAL" clId="{85C5F06D-42EE-4DC0-BBFC-10E0764A5F48}" dt="2024-08-22T11:21:01.818" v="280" actId="404"/>
          <ac:spMkLst>
            <pc:docMk/>
            <pc:sldMk cId="761238216" sldId="259"/>
            <ac:spMk id="2" creationId="{F90B6B27-3343-F340-EEE1-5B76D1E11BCC}"/>
          </ac:spMkLst>
        </pc:spChg>
        <pc:picChg chg="add mod ord">
          <ac:chgData name="WALPOLE, Sam" userId="d0ccf4f3-36a9-4d07-9427-42001ac7439c" providerId="ADAL" clId="{85C5F06D-42EE-4DC0-BBFC-10E0764A5F48}" dt="2024-08-22T11:21:43.044" v="449" actId="962"/>
          <ac:picMkLst>
            <pc:docMk/>
            <pc:sldMk cId="761238216" sldId="259"/>
            <ac:picMk id="3" creationId="{3A1854EE-8107-C629-9FAB-EF00D996670F}"/>
          </ac:picMkLst>
        </pc:picChg>
        <pc:picChg chg="del">
          <ac:chgData name="WALPOLE, Sam" userId="d0ccf4f3-36a9-4d07-9427-42001ac7439c" providerId="ADAL" clId="{85C5F06D-42EE-4DC0-BBFC-10E0764A5F48}" dt="2024-08-22T11:19:48.867" v="148" actId="478"/>
          <ac:picMkLst>
            <pc:docMk/>
            <pc:sldMk cId="761238216" sldId="259"/>
            <ac:picMk id="10" creationId="{0103C159-122B-A303-8245-B6B3EAB00C09}"/>
          </ac:picMkLst>
        </pc:picChg>
      </pc:sldChg>
      <pc:sldChg chg="addSp delSp modSp add mod modNotes">
        <pc:chgData name="WALPOLE, Sam" userId="d0ccf4f3-36a9-4d07-9427-42001ac7439c" providerId="ADAL" clId="{85C5F06D-42EE-4DC0-BBFC-10E0764A5F48}" dt="2024-08-22T11:23:06.784" v="778" actId="962"/>
        <pc:sldMkLst>
          <pc:docMk/>
          <pc:sldMk cId="1643745502" sldId="260"/>
        </pc:sldMkLst>
        <pc:picChg chg="del">
          <ac:chgData name="WALPOLE, Sam" userId="d0ccf4f3-36a9-4d07-9427-42001ac7439c" providerId="ADAL" clId="{85C5F06D-42EE-4DC0-BBFC-10E0764A5F48}" dt="2024-08-22T11:22:03.151" v="741" actId="478"/>
          <ac:picMkLst>
            <pc:docMk/>
            <pc:sldMk cId="1643745502" sldId="260"/>
            <ac:picMk id="3" creationId="{3A1854EE-8107-C629-9FAB-EF00D996670F}"/>
          </ac:picMkLst>
        </pc:picChg>
        <pc:picChg chg="add mod ord">
          <ac:chgData name="WALPOLE, Sam" userId="d0ccf4f3-36a9-4d07-9427-42001ac7439c" providerId="ADAL" clId="{85C5F06D-42EE-4DC0-BBFC-10E0764A5F48}" dt="2024-08-22T11:23:06.784" v="778" actId="962"/>
          <ac:picMkLst>
            <pc:docMk/>
            <pc:sldMk cId="1643745502" sldId="260"/>
            <ac:picMk id="6" creationId="{AF9C0808-6341-3728-1682-A7D29107EFFC}"/>
          </ac:picMkLst>
        </pc:picChg>
      </pc:sldChg>
      <pc:sldChg chg="delSp modSp del mod modNotes">
        <pc:chgData name="WALPOLE, Sam" userId="d0ccf4f3-36a9-4d07-9427-42001ac7439c" providerId="ADAL" clId="{85C5F06D-42EE-4DC0-BBFC-10E0764A5F48}" dt="2024-08-22T11:20:07.176" v="266" actId="47"/>
        <pc:sldMkLst>
          <pc:docMk/>
          <pc:sldMk cId="1966668330" sldId="260"/>
        </pc:sldMkLst>
        <pc:spChg chg="mod">
          <ac:chgData name="WALPOLE, Sam" userId="d0ccf4f3-36a9-4d07-9427-42001ac7439c" providerId="ADAL" clId="{85C5F06D-42EE-4DC0-BBFC-10E0764A5F48}" dt="2024-08-22T10:46:25.638" v="143" actId="122"/>
          <ac:spMkLst>
            <pc:docMk/>
            <pc:sldMk cId="1966668330" sldId="260"/>
            <ac:spMk id="2" creationId="{F90B6B27-3343-F340-EEE1-5B76D1E11BCC}"/>
          </ac:spMkLst>
        </pc:spChg>
        <pc:picChg chg="del">
          <ac:chgData name="WALPOLE, Sam" userId="d0ccf4f3-36a9-4d07-9427-42001ac7439c" providerId="ADAL" clId="{85C5F06D-42EE-4DC0-BBFC-10E0764A5F48}" dt="2024-08-22T11:19:51.059" v="149" actId="478"/>
          <ac:picMkLst>
            <pc:docMk/>
            <pc:sldMk cId="1966668330" sldId="260"/>
            <ac:picMk id="12" creationId="{69B3ACF2-829E-6258-2AB0-BF902ED96CEB}"/>
          </ac:picMkLst>
        </pc:picChg>
      </pc:sldChg>
      <pc:sldChg chg="delSp modSp del mod modNotes">
        <pc:chgData name="WALPOLE, Sam" userId="d0ccf4f3-36a9-4d07-9427-42001ac7439c" providerId="ADAL" clId="{85C5F06D-42EE-4DC0-BBFC-10E0764A5F48}" dt="2024-08-22T11:20:07.176" v="266" actId="47"/>
        <pc:sldMkLst>
          <pc:docMk/>
          <pc:sldMk cId="361103193" sldId="261"/>
        </pc:sldMkLst>
        <pc:spChg chg="mod">
          <ac:chgData name="WALPOLE, Sam" userId="d0ccf4f3-36a9-4d07-9427-42001ac7439c" providerId="ADAL" clId="{85C5F06D-42EE-4DC0-BBFC-10E0764A5F48}" dt="2024-08-22T10:46:32.564" v="145" actId="122"/>
          <ac:spMkLst>
            <pc:docMk/>
            <pc:sldMk cId="361103193" sldId="261"/>
            <ac:spMk id="2" creationId="{F90B6B27-3343-F340-EEE1-5B76D1E11BCC}"/>
          </ac:spMkLst>
        </pc:spChg>
        <pc:picChg chg="del">
          <ac:chgData name="WALPOLE, Sam" userId="d0ccf4f3-36a9-4d07-9427-42001ac7439c" providerId="ADAL" clId="{85C5F06D-42EE-4DC0-BBFC-10E0764A5F48}" dt="2024-08-22T11:19:55.775" v="150" actId="478"/>
          <ac:picMkLst>
            <pc:docMk/>
            <pc:sldMk cId="361103193" sldId="261"/>
            <ac:picMk id="14" creationId="{4412D0CE-0B5F-5131-A489-4B61EBBA180A}"/>
          </ac:picMkLst>
        </pc:picChg>
      </pc:sldChg>
      <pc:sldChg chg="addSp delSp modSp add mod modNotes">
        <pc:chgData name="WALPOLE, Sam" userId="d0ccf4f3-36a9-4d07-9427-42001ac7439c" providerId="ADAL" clId="{85C5F06D-42EE-4DC0-BBFC-10E0764A5F48}" dt="2024-08-22T11:23:11.956" v="788" actId="962"/>
        <pc:sldMkLst>
          <pc:docMk/>
          <pc:sldMk cId="1812093252" sldId="261"/>
        </pc:sldMkLst>
        <pc:picChg chg="del">
          <ac:chgData name="WALPOLE, Sam" userId="d0ccf4f3-36a9-4d07-9427-42001ac7439c" providerId="ADAL" clId="{85C5F06D-42EE-4DC0-BBFC-10E0764A5F48}" dt="2024-08-22T11:22:04.970" v="742" actId="478"/>
          <ac:picMkLst>
            <pc:docMk/>
            <pc:sldMk cId="1812093252" sldId="261"/>
            <ac:picMk id="3" creationId="{3A1854EE-8107-C629-9FAB-EF00D996670F}"/>
          </ac:picMkLst>
        </pc:picChg>
        <pc:picChg chg="add mod ord">
          <ac:chgData name="WALPOLE, Sam" userId="d0ccf4f3-36a9-4d07-9427-42001ac7439c" providerId="ADAL" clId="{85C5F06D-42EE-4DC0-BBFC-10E0764A5F48}" dt="2024-08-22T11:23:11.956" v="788" actId="962"/>
          <ac:picMkLst>
            <pc:docMk/>
            <pc:sldMk cId="1812093252" sldId="261"/>
            <ac:picMk id="8" creationId="{262CC887-52E7-2C15-4FB9-715EA9D481A9}"/>
          </ac:picMkLst>
        </pc:picChg>
      </pc:sldChg>
      <pc:sldChg chg="addSp delSp modSp add mod modNotes">
        <pc:chgData name="WALPOLE, Sam" userId="d0ccf4f3-36a9-4d07-9427-42001ac7439c" providerId="ADAL" clId="{85C5F06D-42EE-4DC0-BBFC-10E0764A5F48}" dt="2024-08-22T11:23:20.658" v="800" actId="962"/>
        <pc:sldMkLst>
          <pc:docMk/>
          <pc:sldMk cId="1481146364" sldId="262"/>
        </pc:sldMkLst>
        <pc:picChg chg="del">
          <ac:chgData name="WALPOLE, Sam" userId="d0ccf4f3-36a9-4d07-9427-42001ac7439c" providerId="ADAL" clId="{85C5F06D-42EE-4DC0-BBFC-10E0764A5F48}" dt="2024-08-22T11:22:06.677" v="743" actId="478"/>
          <ac:picMkLst>
            <pc:docMk/>
            <pc:sldMk cId="1481146364" sldId="262"/>
            <ac:picMk id="3" creationId="{3A1854EE-8107-C629-9FAB-EF00D996670F}"/>
          </ac:picMkLst>
        </pc:picChg>
        <pc:picChg chg="add mod ord">
          <ac:chgData name="WALPOLE, Sam" userId="d0ccf4f3-36a9-4d07-9427-42001ac7439c" providerId="ADAL" clId="{85C5F06D-42EE-4DC0-BBFC-10E0764A5F48}" dt="2024-08-22T11:23:20.658" v="800" actId="962"/>
          <ac:picMkLst>
            <pc:docMk/>
            <pc:sldMk cId="1481146364" sldId="262"/>
            <ac:picMk id="10" creationId="{18055961-0500-BAD8-5A77-F033D648EBD8}"/>
          </ac:picMkLst>
        </pc:picChg>
      </pc:sldChg>
      <pc:sldChg chg="delSp modSp add del mod modNotes">
        <pc:chgData name="WALPOLE, Sam" userId="d0ccf4f3-36a9-4d07-9427-42001ac7439c" providerId="ADAL" clId="{85C5F06D-42EE-4DC0-BBFC-10E0764A5F48}" dt="2024-08-22T11:20:07.176" v="266" actId="47"/>
        <pc:sldMkLst>
          <pc:docMk/>
          <pc:sldMk cId="3613700099" sldId="262"/>
        </pc:sldMkLst>
        <pc:spChg chg="mod">
          <ac:chgData name="WALPOLE, Sam" userId="d0ccf4f3-36a9-4d07-9427-42001ac7439c" providerId="ADAL" clId="{85C5F06D-42EE-4DC0-BBFC-10E0764A5F48}" dt="2024-08-22T10:46:38.302" v="147" actId="122"/>
          <ac:spMkLst>
            <pc:docMk/>
            <pc:sldMk cId="3613700099" sldId="262"/>
            <ac:spMk id="2" creationId="{F90B6B27-3343-F340-EEE1-5B76D1E11BCC}"/>
          </ac:spMkLst>
        </pc:spChg>
        <pc:picChg chg="del">
          <ac:chgData name="WALPOLE, Sam" userId="d0ccf4f3-36a9-4d07-9427-42001ac7439c" providerId="ADAL" clId="{85C5F06D-42EE-4DC0-BBFC-10E0764A5F48}" dt="2024-08-22T11:20:03.525" v="265" actId="478"/>
          <ac:picMkLst>
            <pc:docMk/>
            <pc:sldMk cId="3613700099" sldId="262"/>
            <ac:picMk id="16" creationId="{29E880A2-48A6-A254-D837-9E68E2516233}"/>
          </ac:picMkLst>
        </pc:picChg>
      </pc:sldChg>
      <pc:sldChg chg="addSp delSp modSp add del mod modNotes">
        <pc:chgData name="WALPOLE, Sam" userId="d0ccf4f3-36a9-4d07-9427-42001ac7439c" providerId="ADAL" clId="{85C5F06D-42EE-4DC0-BBFC-10E0764A5F48}" dt="2024-08-22T10:42:38.319" v="137" actId="47"/>
        <pc:sldMkLst>
          <pc:docMk/>
          <pc:sldMk cId="2055446526" sldId="263"/>
        </pc:sldMkLst>
        <pc:spChg chg="add del">
          <ac:chgData name="WALPOLE, Sam" userId="d0ccf4f3-36a9-4d07-9427-42001ac7439c" providerId="ADAL" clId="{85C5F06D-42EE-4DC0-BBFC-10E0764A5F48}" dt="2024-08-22T10:40:22.956" v="131" actId="931"/>
          <ac:spMkLst>
            <pc:docMk/>
            <pc:sldMk cId="2055446526" sldId="263"/>
            <ac:spMk id="2" creationId="{F90B6B27-3343-F340-EEE1-5B76D1E11BCC}"/>
          </ac:spMkLst>
        </pc:spChg>
        <pc:picChg chg="add mod">
          <ac:chgData name="WALPOLE, Sam" userId="d0ccf4f3-36a9-4d07-9427-42001ac7439c" providerId="ADAL" clId="{85C5F06D-42EE-4DC0-BBFC-10E0764A5F48}" dt="2024-08-22T10:40:22.956" v="131" actId="931"/>
          <ac:picMkLst>
            <pc:docMk/>
            <pc:sldMk cId="2055446526" sldId="263"/>
            <ac:picMk id="4" creationId="{41947851-0744-39D3-E85D-AC319FB64244}"/>
          </ac:picMkLst>
        </pc:picChg>
        <pc:picChg chg="add mod">
          <ac:chgData name="WALPOLE, Sam" userId="d0ccf4f3-36a9-4d07-9427-42001ac7439c" providerId="ADAL" clId="{85C5F06D-42EE-4DC0-BBFC-10E0764A5F48}" dt="2024-08-22T10:40:33.119" v="136"/>
          <ac:picMkLst>
            <pc:docMk/>
            <pc:sldMk cId="2055446526" sldId="263"/>
            <ac:picMk id="5" creationId="{FFD8BF29-50CF-BF1C-38B1-B69A3E7102CF}"/>
          </ac:picMkLst>
        </pc:picChg>
        <pc:picChg chg="del">
          <ac:chgData name="WALPOLE, Sam" userId="d0ccf4f3-36a9-4d07-9427-42001ac7439c" providerId="ADAL" clId="{85C5F06D-42EE-4DC0-BBFC-10E0764A5F48}" dt="2024-08-22T10:40:08.883" v="129" actId="478"/>
          <ac:picMkLst>
            <pc:docMk/>
            <pc:sldMk cId="2055446526" sldId="263"/>
            <ac:picMk id="16" creationId="{29E880A2-48A6-A254-D837-9E68E251623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DB26721-FF50-69AB-DB63-8BC06C2B99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ABC399-1572-03AA-8D5B-98B9EA7D6F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7A341-7E21-4833-A26E-E90340A41AD0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635178-8BAB-870F-06FF-0EC8F04865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BF2FAD-77CF-9167-5E3A-1D7BBE196B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A316D-2C22-4CE4-8524-176FF7F2149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1434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CC9EA-14C8-473F-A36E-480CE5E9DFF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200150" y="1143000"/>
            <a:ext cx="9258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B5413-4731-4E37-BDA1-999BD6FDF4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734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1pPr>
    <a:lvl2pPr marL="36576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2pPr>
    <a:lvl3pPr marL="73152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3pPr>
    <a:lvl4pPr marL="109728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4pPr>
    <a:lvl5pPr marL="146304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5pPr>
    <a:lvl6pPr marL="182880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6pPr>
    <a:lvl7pPr marL="219456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7pPr>
    <a:lvl8pPr marL="256032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8pPr>
    <a:lvl9pPr marL="2926080" algn="l" defTabSz="731520" rtl="0" eaLnBrk="1" latinLnBrk="0" hangingPunct="1">
      <a:defRPr sz="9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46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373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11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288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786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6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07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1B5413-4731-4E37-BDA1-999BD6FDF4EF}" type="slidenum">
              <a:rPr lang="en-AU" smtClean="0"/>
              <a:t>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55849-5E02-82E8-FF55-1153478F3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0428657-0409-72B7-BA79-740A95CDEA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31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623535"/>
            <a:ext cx="8572500" cy="1326444"/>
          </a:xfrm>
        </p:spPr>
        <p:txBody>
          <a:bodyPr anchor="b"/>
          <a:lstStyle>
            <a:lvl1pPr algn="ctr">
              <a:defRPr sz="3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2001132"/>
            <a:ext cx="8572500" cy="919868"/>
          </a:xfrm>
        </p:spPr>
        <p:txBody>
          <a:bodyPr/>
          <a:lstStyle>
            <a:lvl1pPr marL="0" indent="0" algn="ctr">
              <a:buNone/>
              <a:defRPr sz="1333"/>
            </a:lvl1pPr>
            <a:lvl2pPr marL="254020" indent="0" algn="ctr">
              <a:buNone/>
              <a:defRPr sz="1111"/>
            </a:lvl2pPr>
            <a:lvl3pPr marL="508041" indent="0" algn="ctr">
              <a:buNone/>
              <a:defRPr sz="1000"/>
            </a:lvl3pPr>
            <a:lvl4pPr marL="762061" indent="0" algn="ctr">
              <a:buNone/>
              <a:defRPr sz="889"/>
            </a:lvl4pPr>
            <a:lvl5pPr marL="1016081" indent="0" algn="ctr">
              <a:buNone/>
              <a:defRPr sz="889"/>
            </a:lvl5pPr>
            <a:lvl6pPr marL="1270102" indent="0" algn="ctr">
              <a:buNone/>
              <a:defRPr sz="889"/>
            </a:lvl6pPr>
            <a:lvl7pPr marL="1524122" indent="0" algn="ctr">
              <a:buNone/>
              <a:defRPr sz="889"/>
            </a:lvl7pPr>
            <a:lvl8pPr marL="1778142" indent="0" algn="ctr">
              <a:buNone/>
              <a:defRPr sz="889"/>
            </a:lvl8pPr>
            <a:lvl9pPr marL="2032163" indent="0" algn="ctr">
              <a:buNone/>
              <a:defRPr sz="88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030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19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202847"/>
            <a:ext cx="2464594" cy="32287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202847"/>
            <a:ext cx="7250906" cy="32287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0472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623536"/>
            <a:ext cx="8572500" cy="1326444"/>
          </a:xfrm>
        </p:spPr>
        <p:txBody>
          <a:bodyPr anchor="b"/>
          <a:lstStyle>
            <a:lvl1pPr algn="ctr">
              <a:defRPr sz="3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2001132"/>
            <a:ext cx="8572500" cy="919868"/>
          </a:xfrm>
        </p:spPr>
        <p:txBody>
          <a:bodyPr/>
          <a:lstStyle>
            <a:lvl1pPr marL="0" indent="0" algn="ctr">
              <a:buNone/>
              <a:defRPr sz="1334"/>
            </a:lvl1pPr>
            <a:lvl2pPr marL="254020" indent="0" algn="ctr">
              <a:buNone/>
              <a:defRPr sz="1112"/>
            </a:lvl2pPr>
            <a:lvl3pPr marL="508040" indent="0" algn="ctr">
              <a:buNone/>
              <a:defRPr sz="1000"/>
            </a:lvl3pPr>
            <a:lvl4pPr marL="762060" indent="0" algn="ctr">
              <a:buNone/>
              <a:defRPr sz="888"/>
            </a:lvl4pPr>
            <a:lvl5pPr marL="1016082" indent="0" algn="ctr">
              <a:buNone/>
              <a:defRPr sz="888"/>
            </a:lvl5pPr>
            <a:lvl6pPr marL="1270102" indent="0" algn="ctr">
              <a:buNone/>
              <a:defRPr sz="888"/>
            </a:lvl6pPr>
            <a:lvl7pPr marL="1524122" indent="0" algn="ctr">
              <a:buNone/>
              <a:defRPr sz="888"/>
            </a:lvl7pPr>
            <a:lvl8pPr marL="1778142" indent="0" algn="ctr">
              <a:buNone/>
              <a:defRPr sz="888"/>
            </a:lvl8pPr>
            <a:lvl9pPr marL="2032162" indent="0" algn="ctr">
              <a:buNone/>
              <a:defRPr sz="88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D23FB3C7-3869-5E89-569A-7F767F2D1D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522534" y="2085977"/>
            <a:ext cx="739776" cy="73977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AU" dirty="0"/>
              <a:t>Insert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289961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49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49855"/>
            <a:ext cx="9858375" cy="1584854"/>
          </a:xfrm>
        </p:spPr>
        <p:txBody>
          <a:bodyPr anchor="b"/>
          <a:lstStyle>
            <a:lvl1pPr>
              <a:defRPr sz="3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549702"/>
            <a:ext cx="9858375" cy="833437"/>
          </a:xfrm>
        </p:spPr>
        <p:txBody>
          <a:bodyPr/>
          <a:lstStyle>
            <a:lvl1pPr marL="0" indent="0">
              <a:buNone/>
              <a:defRPr sz="1333">
                <a:solidFill>
                  <a:schemeClr val="tx1">
                    <a:tint val="82000"/>
                  </a:schemeClr>
                </a:solidFill>
              </a:defRPr>
            </a:lvl1pPr>
            <a:lvl2pPr marL="254020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2pPr>
            <a:lvl3pPr marL="508041" indent="0">
              <a:buNone/>
              <a:defRPr sz="1000">
                <a:solidFill>
                  <a:schemeClr val="tx1">
                    <a:tint val="82000"/>
                  </a:schemeClr>
                </a:solidFill>
              </a:defRPr>
            </a:lvl3pPr>
            <a:lvl4pPr marL="762061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4pPr>
            <a:lvl5pPr marL="1016081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5pPr>
            <a:lvl6pPr marL="1270102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6pPr>
            <a:lvl7pPr marL="1524122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7pPr>
            <a:lvl8pPr marL="1778142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8pPr>
            <a:lvl9pPr marL="2032163" indent="0">
              <a:buNone/>
              <a:defRPr sz="8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473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014236"/>
            <a:ext cx="4857750" cy="24174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1014236"/>
            <a:ext cx="4857750" cy="24174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990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202847"/>
            <a:ext cx="9858375" cy="7364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933979"/>
            <a:ext cx="4835425" cy="457729"/>
          </a:xfrm>
        </p:spPr>
        <p:txBody>
          <a:bodyPr anchor="b"/>
          <a:lstStyle>
            <a:lvl1pPr marL="0" indent="0">
              <a:buNone/>
              <a:defRPr sz="1333" b="1"/>
            </a:lvl1pPr>
            <a:lvl2pPr marL="254020" indent="0">
              <a:buNone/>
              <a:defRPr sz="1111" b="1"/>
            </a:lvl2pPr>
            <a:lvl3pPr marL="508041" indent="0">
              <a:buNone/>
              <a:defRPr sz="1000" b="1"/>
            </a:lvl3pPr>
            <a:lvl4pPr marL="762061" indent="0">
              <a:buNone/>
              <a:defRPr sz="889" b="1"/>
            </a:lvl4pPr>
            <a:lvl5pPr marL="1016081" indent="0">
              <a:buNone/>
              <a:defRPr sz="889" b="1"/>
            </a:lvl5pPr>
            <a:lvl6pPr marL="1270102" indent="0">
              <a:buNone/>
              <a:defRPr sz="889" b="1"/>
            </a:lvl6pPr>
            <a:lvl7pPr marL="1524122" indent="0">
              <a:buNone/>
              <a:defRPr sz="889" b="1"/>
            </a:lvl7pPr>
            <a:lvl8pPr marL="1778142" indent="0">
              <a:buNone/>
              <a:defRPr sz="889" b="1"/>
            </a:lvl8pPr>
            <a:lvl9pPr marL="2032163" indent="0">
              <a:buNone/>
              <a:defRPr sz="8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91709"/>
            <a:ext cx="4835425" cy="20469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933979"/>
            <a:ext cx="4859239" cy="457729"/>
          </a:xfrm>
        </p:spPr>
        <p:txBody>
          <a:bodyPr anchor="b"/>
          <a:lstStyle>
            <a:lvl1pPr marL="0" indent="0">
              <a:buNone/>
              <a:defRPr sz="1333" b="1"/>
            </a:lvl1pPr>
            <a:lvl2pPr marL="254020" indent="0">
              <a:buNone/>
              <a:defRPr sz="1111" b="1"/>
            </a:lvl2pPr>
            <a:lvl3pPr marL="508041" indent="0">
              <a:buNone/>
              <a:defRPr sz="1000" b="1"/>
            </a:lvl3pPr>
            <a:lvl4pPr marL="762061" indent="0">
              <a:buNone/>
              <a:defRPr sz="889" b="1"/>
            </a:lvl4pPr>
            <a:lvl5pPr marL="1016081" indent="0">
              <a:buNone/>
              <a:defRPr sz="889" b="1"/>
            </a:lvl5pPr>
            <a:lvl6pPr marL="1270102" indent="0">
              <a:buNone/>
              <a:defRPr sz="889" b="1"/>
            </a:lvl6pPr>
            <a:lvl7pPr marL="1524122" indent="0">
              <a:buNone/>
              <a:defRPr sz="889" b="1"/>
            </a:lvl7pPr>
            <a:lvl8pPr marL="1778142" indent="0">
              <a:buNone/>
              <a:defRPr sz="889" b="1"/>
            </a:lvl8pPr>
            <a:lvl9pPr marL="2032163" indent="0">
              <a:buNone/>
              <a:defRPr sz="88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91709"/>
            <a:ext cx="4859239" cy="20469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591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748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1121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54000"/>
            <a:ext cx="3686472" cy="889000"/>
          </a:xfrm>
        </p:spPr>
        <p:txBody>
          <a:bodyPr anchor="b"/>
          <a:lstStyle>
            <a:lvl1pPr>
              <a:defRPr sz="1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48570"/>
            <a:ext cx="5786438" cy="2707569"/>
          </a:xfrm>
        </p:spPr>
        <p:txBody>
          <a:bodyPr/>
          <a:lstStyle>
            <a:lvl1pPr>
              <a:defRPr sz="1778"/>
            </a:lvl1pPr>
            <a:lvl2pPr>
              <a:defRPr sz="1556"/>
            </a:lvl2pPr>
            <a:lvl3pPr>
              <a:defRPr sz="1333"/>
            </a:lvl3pPr>
            <a:lvl4pPr>
              <a:defRPr sz="1111"/>
            </a:lvl4pPr>
            <a:lvl5pPr>
              <a:defRPr sz="1111"/>
            </a:lvl5pPr>
            <a:lvl6pPr>
              <a:defRPr sz="1111"/>
            </a:lvl6pPr>
            <a:lvl7pPr>
              <a:defRPr sz="1111"/>
            </a:lvl7pPr>
            <a:lvl8pPr>
              <a:defRPr sz="1111"/>
            </a:lvl8pPr>
            <a:lvl9pPr>
              <a:defRPr sz="111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143000"/>
            <a:ext cx="3686472" cy="2117549"/>
          </a:xfrm>
        </p:spPr>
        <p:txBody>
          <a:bodyPr/>
          <a:lstStyle>
            <a:lvl1pPr marL="0" indent="0">
              <a:buNone/>
              <a:defRPr sz="889"/>
            </a:lvl1pPr>
            <a:lvl2pPr marL="254020" indent="0">
              <a:buNone/>
              <a:defRPr sz="778"/>
            </a:lvl2pPr>
            <a:lvl3pPr marL="508041" indent="0">
              <a:buNone/>
              <a:defRPr sz="667"/>
            </a:lvl3pPr>
            <a:lvl4pPr marL="762061" indent="0">
              <a:buNone/>
              <a:defRPr sz="556"/>
            </a:lvl4pPr>
            <a:lvl5pPr marL="1016081" indent="0">
              <a:buNone/>
              <a:defRPr sz="556"/>
            </a:lvl5pPr>
            <a:lvl6pPr marL="1270102" indent="0">
              <a:buNone/>
              <a:defRPr sz="556"/>
            </a:lvl6pPr>
            <a:lvl7pPr marL="1524122" indent="0">
              <a:buNone/>
              <a:defRPr sz="556"/>
            </a:lvl7pPr>
            <a:lvl8pPr marL="1778142" indent="0">
              <a:buNone/>
              <a:defRPr sz="556"/>
            </a:lvl8pPr>
            <a:lvl9pPr marL="2032163" indent="0">
              <a:buNone/>
              <a:defRPr sz="5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717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54000"/>
            <a:ext cx="3686472" cy="889000"/>
          </a:xfrm>
        </p:spPr>
        <p:txBody>
          <a:bodyPr anchor="b"/>
          <a:lstStyle>
            <a:lvl1pPr>
              <a:defRPr sz="17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48570"/>
            <a:ext cx="5786438" cy="2707569"/>
          </a:xfrm>
        </p:spPr>
        <p:txBody>
          <a:bodyPr anchor="t"/>
          <a:lstStyle>
            <a:lvl1pPr marL="0" indent="0">
              <a:buNone/>
              <a:defRPr sz="1778"/>
            </a:lvl1pPr>
            <a:lvl2pPr marL="254020" indent="0">
              <a:buNone/>
              <a:defRPr sz="1556"/>
            </a:lvl2pPr>
            <a:lvl3pPr marL="508041" indent="0">
              <a:buNone/>
              <a:defRPr sz="1333"/>
            </a:lvl3pPr>
            <a:lvl4pPr marL="762061" indent="0">
              <a:buNone/>
              <a:defRPr sz="1111"/>
            </a:lvl4pPr>
            <a:lvl5pPr marL="1016081" indent="0">
              <a:buNone/>
              <a:defRPr sz="1111"/>
            </a:lvl5pPr>
            <a:lvl6pPr marL="1270102" indent="0">
              <a:buNone/>
              <a:defRPr sz="1111"/>
            </a:lvl6pPr>
            <a:lvl7pPr marL="1524122" indent="0">
              <a:buNone/>
              <a:defRPr sz="1111"/>
            </a:lvl7pPr>
            <a:lvl8pPr marL="1778142" indent="0">
              <a:buNone/>
              <a:defRPr sz="1111"/>
            </a:lvl8pPr>
            <a:lvl9pPr marL="2032163" indent="0">
              <a:buNone/>
              <a:defRPr sz="111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143000"/>
            <a:ext cx="3686472" cy="2117549"/>
          </a:xfrm>
        </p:spPr>
        <p:txBody>
          <a:bodyPr/>
          <a:lstStyle>
            <a:lvl1pPr marL="0" indent="0">
              <a:buNone/>
              <a:defRPr sz="889"/>
            </a:lvl1pPr>
            <a:lvl2pPr marL="254020" indent="0">
              <a:buNone/>
              <a:defRPr sz="778"/>
            </a:lvl2pPr>
            <a:lvl3pPr marL="508041" indent="0">
              <a:buNone/>
              <a:defRPr sz="667"/>
            </a:lvl3pPr>
            <a:lvl4pPr marL="762061" indent="0">
              <a:buNone/>
              <a:defRPr sz="556"/>
            </a:lvl4pPr>
            <a:lvl5pPr marL="1016081" indent="0">
              <a:buNone/>
              <a:defRPr sz="556"/>
            </a:lvl5pPr>
            <a:lvl6pPr marL="1270102" indent="0">
              <a:buNone/>
              <a:defRPr sz="556"/>
            </a:lvl6pPr>
            <a:lvl7pPr marL="1524122" indent="0">
              <a:buNone/>
              <a:defRPr sz="556"/>
            </a:lvl7pPr>
            <a:lvl8pPr marL="1778142" indent="0">
              <a:buNone/>
              <a:defRPr sz="556"/>
            </a:lvl8pPr>
            <a:lvl9pPr marL="2032163" indent="0">
              <a:buNone/>
              <a:defRPr sz="5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226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202847"/>
            <a:ext cx="9858375" cy="736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014236"/>
            <a:ext cx="9858375" cy="2417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531306"/>
            <a:ext cx="2571750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9299A3-9DED-4518-9D96-97330A92DB2D}" type="datetimeFigureOut">
              <a:rPr lang="en-AU" smtClean="0"/>
              <a:t>21/01/2025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531306"/>
            <a:ext cx="3857625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531306"/>
            <a:ext cx="2571750" cy="2028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84A614-AE76-4FDB-B66F-0F7EC0AB1B7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804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508041" rtl="0" eaLnBrk="1" latinLnBrk="0" hangingPunct="1">
        <a:lnSpc>
          <a:spcPct val="90000"/>
        </a:lnSpc>
        <a:spcBef>
          <a:spcPct val="0"/>
        </a:spcBef>
        <a:buNone/>
        <a:defRPr sz="24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010" indent="-127010" algn="l" defTabSz="508041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1556" kern="1200">
          <a:solidFill>
            <a:schemeClr val="tx1"/>
          </a:solidFill>
          <a:latin typeface="+mn-lt"/>
          <a:ea typeface="+mn-ea"/>
          <a:cs typeface="+mn-cs"/>
        </a:defRPr>
      </a:lvl1pPr>
      <a:lvl2pPr marL="381030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2pPr>
      <a:lvl3pPr marL="63505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111" kern="1200">
          <a:solidFill>
            <a:schemeClr val="tx1"/>
          </a:solidFill>
          <a:latin typeface="+mn-lt"/>
          <a:ea typeface="+mn-ea"/>
          <a:cs typeface="+mn-cs"/>
        </a:defRPr>
      </a:lvl3pPr>
      <a:lvl4pPr marL="88907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91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9711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5113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05152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59173" indent="-127010" algn="l" defTabSz="508041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0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0804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6206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6081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7010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412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78142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32163" algn="l" defTabSz="508041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5FD5F9-69CE-2622-96B9-193B6D71A429}"/>
              </a:ext>
            </a:extLst>
          </p:cNvPr>
          <p:cNvSpPr txBox="1"/>
          <p:nvPr/>
        </p:nvSpPr>
        <p:spPr>
          <a:xfrm>
            <a:off x="609535" y="704670"/>
            <a:ext cx="101092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00" b="1" dirty="0"/>
              <a:t>Instructions:</a:t>
            </a:r>
          </a:p>
          <a:p>
            <a:pPr algn="l"/>
            <a:endParaRPr lang="en-AU" sz="1800" dirty="0"/>
          </a:p>
          <a:p>
            <a:pPr algn="l"/>
            <a:r>
              <a:rPr lang="en-AU" sz="1800" b="1" dirty="0"/>
              <a:t>To include your logo: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On your desired slide click on the image icon in the placeholder box.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your image and select </a:t>
            </a:r>
            <a:r>
              <a:rPr lang="en-AU" sz="1800" i="1" dirty="0"/>
              <a:t>open.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the </a:t>
            </a:r>
            <a:r>
              <a:rPr lang="en-AU" sz="1800" i="1" dirty="0"/>
              <a:t>Crop </a:t>
            </a:r>
            <a:r>
              <a:rPr lang="en-AU" sz="1800" dirty="0"/>
              <a:t>dropdown at the top right of the navigation bar under </a:t>
            </a:r>
            <a:r>
              <a:rPr lang="en-AU" sz="1800" i="1" dirty="0"/>
              <a:t>Picture Format. 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Fit </a:t>
            </a:r>
            <a:r>
              <a:rPr lang="en-AU" sz="1800" dirty="0"/>
              <a:t>from the dropdown options.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Scale and position your logo as required.</a:t>
            </a:r>
          </a:p>
        </p:txBody>
      </p:sp>
    </p:spTree>
    <p:extLst>
      <p:ext uri="{BB962C8B-B14F-4D97-AF65-F5344CB8AC3E}">
        <p14:creationId xmlns:p14="http://schemas.microsoft.com/office/powerpoint/2010/main" val="94779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5FD5F9-69CE-2622-96B9-193B6D71A429}"/>
              </a:ext>
            </a:extLst>
          </p:cNvPr>
          <p:cNvSpPr txBox="1"/>
          <p:nvPr/>
        </p:nvSpPr>
        <p:spPr>
          <a:xfrm>
            <a:off x="609535" y="1291915"/>
            <a:ext cx="101092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00" b="1" dirty="0"/>
              <a:t>To delete slides: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When your design is complete, select this slide and every other slide you don’t want to keep and click </a:t>
            </a:r>
            <a:r>
              <a:rPr lang="en-AU" sz="1800" i="1" dirty="0"/>
              <a:t>Delete </a:t>
            </a:r>
            <a:r>
              <a:rPr lang="en-AU" sz="1800" dirty="0"/>
              <a:t>on your keyboard.</a:t>
            </a:r>
          </a:p>
        </p:txBody>
      </p:sp>
    </p:spTree>
    <p:extLst>
      <p:ext uri="{BB962C8B-B14F-4D97-AF65-F5344CB8AC3E}">
        <p14:creationId xmlns:p14="http://schemas.microsoft.com/office/powerpoint/2010/main" val="393214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5FD5F9-69CE-2622-96B9-193B6D71A429}"/>
              </a:ext>
            </a:extLst>
          </p:cNvPr>
          <p:cNvSpPr txBox="1"/>
          <p:nvPr/>
        </p:nvSpPr>
        <p:spPr>
          <a:xfrm>
            <a:off x="609535" y="704671"/>
            <a:ext cx="1010926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00" b="1" dirty="0"/>
              <a:t>To save and export your document as an image: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File</a:t>
            </a:r>
            <a:r>
              <a:rPr lang="en-AU" sz="1800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Save</a:t>
            </a:r>
            <a:r>
              <a:rPr lang="en-AU" sz="1800" dirty="0"/>
              <a:t>. Save your file to where you would like it located.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Again, select </a:t>
            </a:r>
            <a:r>
              <a:rPr lang="en-AU" sz="1800" i="1" dirty="0"/>
              <a:t>File</a:t>
            </a:r>
            <a:r>
              <a:rPr lang="en-AU" sz="1800" dirty="0"/>
              <a:t> at the top left of the navigation bar.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Export from the options that appear.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Change File Type</a:t>
            </a:r>
            <a:r>
              <a:rPr lang="en-AU" sz="18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Select </a:t>
            </a:r>
            <a:r>
              <a:rPr lang="en-AU" sz="1800" i="1" dirty="0"/>
              <a:t>PNG </a:t>
            </a:r>
            <a:r>
              <a:rPr lang="en-AU" sz="1800" dirty="0"/>
              <a:t>or </a:t>
            </a:r>
            <a:r>
              <a:rPr lang="en-AU" sz="1800" i="1" dirty="0"/>
              <a:t>JPEG </a:t>
            </a:r>
            <a:r>
              <a:rPr lang="en-AU" sz="1800" dirty="0"/>
              <a:t>from the options that appear. Then select </a:t>
            </a:r>
            <a:r>
              <a:rPr lang="en-AU" sz="1800" i="1" dirty="0"/>
              <a:t>Save As.</a:t>
            </a:r>
          </a:p>
          <a:p>
            <a:pPr marL="457200" indent="-457200">
              <a:buFont typeface="+mj-lt"/>
              <a:buAutoNum type="arabicPeriod"/>
            </a:pPr>
            <a:r>
              <a:rPr lang="en-AU" sz="1800" dirty="0"/>
              <a:t>Navigate to where you want your logo saved and select the file and select </a:t>
            </a:r>
            <a:r>
              <a:rPr lang="en-AU" sz="1800" i="1" dirty="0"/>
              <a:t>save</a:t>
            </a:r>
            <a:r>
              <a:rPr lang="en-AU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537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blue background with the International Day of People with Disability logo.">
            <a:extLst>
              <a:ext uri="{FF2B5EF4-FFF2-40B4-BE49-F238E27FC236}">
                <a16:creationId xmlns:a16="http://schemas.microsoft.com/office/drawing/2014/main" id="{92DD0C7D-13ED-D757-23D1-551453B4C4B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1BA25B47-151F-2140-3293-642646A1D3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8132" y="441762"/>
            <a:ext cx="1003311" cy="555084"/>
          </a:xfrm>
        </p:spPr>
        <p:txBody>
          <a:bodyPr>
            <a:normAutofit/>
          </a:bodyPr>
          <a:lstStyle/>
          <a:p>
            <a:pPr algn="ctr"/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76123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orange background with the International Day of People with Disability logo.">
            <a:extLst>
              <a:ext uri="{FF2B5EF4-FFF2-40B4-BE49-F238E27FC236}">
                <a16:creationId xmlns:a16="http://schemas.microsoft.com/office/drawing/2014/main" id="{DAE3AEBA-B226-2411-09ED-575C9A4F7AF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7D2A39B2-C149-C997-3300-BC4EC11A13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8132" y="441762"/>
            <a:ext cx="1003311" cy="555084"/>
          </a:xfrm>
        </p:spPr>
        <p:txBody>
          <a:bodyPr>
            <a:normAutofit/>
          </a:bodyPr>
          <a:lstStyle/>
          <a:p>
            <a:pPr algn="ctr"/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164374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een background with the International Day of People with Disability logo.">
            <a:extLst>
              <a:ext uri="{FF2B5EF4-FFF2-40B4-BE49-F238E27FC236}">
                <a16:creationId xmlns:a16="http://schemas.microsoft.com/office/drawing/2014/main" id="{05988463-E289-B6FA-73F9-7AF740AFDE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3CE43787-5B02-269B-2996-894C473FEC5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8132" y="441762"/>
            <a:ext cx="1003311" cy="555084"/>
          </a:xfrm>
        </p:spPr>
        <p:txBody>
          <a:bodyPr>
            <a:normAutofit/>
          </a:bodyPr>
          <a:lstStyle/>
          <a:p>
            <a:pPr algn="ctr"/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1812093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the International Day of People with Disability logo.">
            <a:extLst>
              <a:ext uri="{FF2B5EF4-FFF2-40B4-BE49-F238E27FC236}">
                <a16:creationId xmlns:a16="http://schemas.microsoft.com/office/drawing/2014/main" id="{B0A60018-ED6E-0FBD-DBA4-E64417838D5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238"/>
            <a:ext cx="11428571" cy="3809524"/>
          </a:xfrm>
          <a:prstGeom prst="rect">
            <a:avLst/>
          </a:prstGeom>
        </p:spPr>
      </p:pic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D431F29-F4DF-489C-CBE4-31395EECC8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8132" y="441762"/>
            <a:ext cx="1003311" cy="555084"/>
          </a:xfrm>
        </p:spPr>
        <p:txBody>
          <a:bodyPr>
            <a:normAutofit/>
          </a:bodyPr>
          <a:lstStyle/>
          <a:p>
            <a:pPr algn="ctr"/>
            <a:endParaRPr lang="en-AU" sz="700" dirty="0"/>
          </a:p>
        </p:txBody>
      </p:sp>
    </p:spTree>
    <p:extLst>
      <p:ext uri="{BB962C8B-B14F-4D97-AF65-F5344CB8AC3E}">
        <p14:creationId xmlns:p14="http://schemas.microsoft.com/office/powerpoint/2010/main" val="1481146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187</Words>
  <Application>Microsoft Office PowerPoint</Application>
  <PresentationFormat>Custom</PresentationFormat>
  <Paragraphs>25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[SEC=OFFICIAL]</cp:keywords>
  <cp:lastModifiedBy>WALPOLE, Sam</cp:lastModifiedBy>
  <cp:revision>13</cp:revision>
  <dcterms:created xsi:type="dcterms:W3CDTF">2024-08-22T10:06:47Z</dcterms:created>
  <dcterms:modified xsi:type="dcterms:W3CDTF">2025-01-20T22:59:13Z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2024-08-22T10:27:16Z</vt:lpwstr>
  </property>
  <property fmtid="{D5CDD505-2E9C-101B-9397-08002B2CF9AE}" pid="4" name="PM_Originating_FileId">
    <vt:lpwstr>B2BB30D8DE514A21A7D5FA8990FCE392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v=2022.1;a=SHA256;h=F063C8A6861B9ADEBCD96F00850DF992579D6C057996A04EF2E9BA0CF91CF98F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2024-08-22T10:27:16Z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ec4384161fe343da879db0526baf2c36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C361BD55D35E1AEE3E4C6649B42EB6317FFF2BF9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DB789763F5C22EC5BD555D4BB422F855</vt:lpwstr>
  </property>
  <property fmtid="{D5CDD505-2E9C-101B-9397-08002B2CF9AE}" pid="32" name="PM_Hash_Salt">
    <vt:lpwstr>03E48FD4093752EBD062D902E530A03C</vt:lpwstr>
  </property>
  <property fmtid="{D5CDD505-2E9C-101B-9397-08002B2CF9AE}" pid="33" name="PM_Hash_SHA1">
    <vt:lpwstr>A98A71B03E590DD7761996B4759425A94B61B8F5</vt:lpwstr>
  </property>
  <property fmtid="{D5CDD505-2E9C-101B-9397-08002B2CF9AE}" pid="34" name="PM_PrintOutPlacement_PPT">
    <vt:lpwstr/>
  </property>
  <property fmtid="{D5CDD505-2E9C-101B-9397-08002B2CF9AE}" pid="35" name="PM_SecurityClassification_Prev">
    <vt:lpwstr>OFFICIAL</vt:lpwstr>
  </property>
  <property fmtid="{D5CDD505-2E9C-101B-9397-08002B2CF9AE}" pid="36" name="PM_Qualifier_Prev">
    <vt:lpwstr/>
  </property>
</Properties>
</file>